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8"/>
  </p:notesMasterIdLst>
  <p:sldIdLst>
    <p:sldId id="256" r:id="rId2"/>
    <p:sldId id="270" r:id="rId3"/>
    <p:sldId id="263" r:id="rId4"/>
    <p:sldId id="265" r:id="rId5"/>
    <p:sldId id="264" r:id="rId6"/>
    <p:sldId id="266" r:id="rId7"/>
    <p:sldId id="267" r:id="rId8"/>
    <p:sldId id="268" r:id="rId9"/>
    <p:sldId id="271" r:id="rId10"/>
    <p:sldId id="276" r:id="rId11"/>
    <p:sldId id="280" r:id="rId12"/>
    <p:sldId id="277" r:id="rId13"/>
    <p:sldId id="279" r:id="rId14"/>
    <p:sldId id="269" r:id="rId15"/>
    <p:sldId id="275" r:id="rId16"/>
    <p:sldId id="281" r:id="rId17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1201"/>
    <a:srgbClr val="A90B25"/>
    <a:srgbClr val="CA2302"/>
    <a:srgbClr val="FD3A13"/>
    <a:srgbClr val="486402"/>
    <a:srgbClr val="130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6649" autoAdjust="0"/>
  </p:normalViewPr>
  <p:slideViewPr>
    <p:cSldViewPr snapToGrid="0">
      <p:cViewPr varScale="1">
        <p:scale>
          <a:sx n="69" d="100"/>
          <a:sy n="69" d="100"/>
        </p:scale>
        <p:origin x="65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6C98A2-5D4A-43E6-96C6-DD0FB41D94AA}" type="doc">
      <dgm:prSet loTypeId="urn:microsoft.com/office/officeart/2005/8/layout/radial1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F08CB462-39D5-4622-966A-6CB8643E7A08}">
      <dgm:prSet phldrT="[Текст]"/>
      <dgm:spPr/>
      <dgm:t>
        <a:bodyPr/>
        <a:lstStyle/>
        <a:p>
          <a:r>
            <a:rPr lang="ru-RU" dirty="0" smtClean="0"/>
            <a:t>Виды плавания</a:t>
          </a:r>
          <a:endParaRPr lang="ru-RU" dirty="0"/>
        </a:p>
      </dgm:t>
    </dgm:pt>
    <dgm:pt modelId="{B0C57138-0955-46C8-A2EF-9F5F9DC28C2A}" type="parTrans" cxnId="{720B8083-2712-4D45-9FE2-262FF79329D3}">
      <dgm:prSet/>
      <dgm:spPr/>
      <dgm:t>
        <a:bodyPr/>
        <a:lstStyle/>
        <a:p>
          <a:endParaRPr lang="ru-RU"/>
        </a:p>
      </dgm:t>
    </dgm:pt>
    <dgm:pt modelId="{70E31047-A8A5-4F2E-ACAA-F100135631AA}" type="sibTrans" cxnId="{720B8083-2712-4D45-9FE2-262FF79329D3}">
      <dgm:prSet/>
      <dgm:spPr/>
      <dgm:t>
        <a:bodyPr/>
        <a:lstStyle/>
        <a:p>
          <a:endParaRPr lang="ru-RU"/>
        </a:p>
      </dgm:t>
    </dgm:pt>
    <dgm:pt modelId="{7735A89D-691B-409E-82B5-3DD5FA4A7E80}">
      <dgm:prSet phldrT="[Текст]" custT="1"/>
      <dgm:spPr/>
      <dgm:t>
        <a:bodyPr/>
        <a:lstStyle/>
        <a:p>
          <a:r>
            <a:rPr lang="ru-RU" sz="1800" dirty="0" smtClean="0"/>
            <a:t>Спортивное</a:t>
          </a:r>
          <a:r>
            <a:rPr lang="ru-RU" sz="800" dirty="0" smtClean="0"/>
            <a:t> </a:t>
          </a:r>
          <a:endParaRPr lang="ru-RU" sz="800" dirty="0"/>
        </a:p>
      </dgm:t>
    </dgm:pt>
    <dgm:pt modelId="{2910F29A-B6D8-4F84-98BD-8D6EF64D3797}" type="parTrans" cxnId="{6A261521-33AB-4323-BAE6-F2447AD464D8}">
      <dgm:prSet/>
      <dgm:spPr/>
      <dgm:t>
        <a:bodyPr/>
        <a:lstStyle/>
        <a:p>
          <a:endParaRPr lang="ru-RU"/>
        </a:p>
      </dgm:t>
    </dgm:pt>
    <dgm:pt modelId="{AA5E7C86-8B7C-4D01-B1A4-92308815FA45}" type="sibTrans" cxnId="{6A261521-33AB-4323-BAE6-F2447AD464D8}">
      <dgm:prSet/>
      <dgm:spPr/>
      <dgm:t>
        <a:bodyPr/>
        <a:lstStyle/>
        <a:p>
          <a:endParaRPr lang="ru-RU"/>
        </a:p>
      </dgm:t>
    </dgm:pt>
    <dgm:pt modelId="{E9AA0222-DDD6-430E-9E9C-7F37CDB8CF8C}">
      <dgm:prSet phldrT="[Текст]" custT="1"/>
      <dgm:spPr/>
      <dgm:t>
        <a:bodyPr/>
        <a:lstStyle/>
        <a:p>
          <a:r>
            <a:rPr lang="ru-RU" sz="1800" dirty="0" smtClean="0"/>
            <a:t>Прикладное</a:t>
          </a:r>
          <a:endParaRPr lang="ru-RU" sz="1800" dirty="0"/>
        </a:p>
      </dgm:t>
    </dgm:pt>
    <dgm:pt modelId="{D1293EDA-8425-4092-94F2-89303040FFD1}" type="parTrans" cxnId="{220AE29E-988C-4DAC-BD48-9AA83590089A}">
      <dgm:prSet/>
      <dgm:spPr/>
      <dgm:t>
        <a:bodyPr/>
        <a:lstStyle/>
        <a:p>
          <a:endParaRPr lang="ru-RU"/>
        </a:p>
      </dgm:t>
    </dgm:pt>
    <dgm:pt modelId="{6571F483-1F23-4565-BD73-397FD8716109}" type="sibTrans" cxnId="{220AE29E-988C-4DAC-BD48-9AA83590089A}">
      <dgm:prSet/>
      <dgm:spPr/>
      <dgm:t>
        <a:bodyPr/>
        <a:lstStyle/>
        <a:p>
          <a:endParaRPr lang="ru-RU"/>
        </a:p>
      </dgm:t>
    </dgm:pt>
    <dgm:pt modelId="{2C84BFE1-FD29-4240-AA61-B500B3B4B41A}">
      <dgm:prSet phldrT="[Текст]" custT="1"/>
      <dgm:spPr/>
      <dgm:t>
        <a:bodyPr/>
        <a:lstStyle/>
        <a:p>
          <a:r>
            <a:rPr lang="ru-RU" sz="1800" dirty="0" err="1" smtClean="0"/>
            <a:t>Подводн</a:t>
          </a:r>
          <a:endParaRPr lang="ru-RU" sz="1800" dirty="0" smtClean="0"/>
        </a:p>
        <a:p>
          <a:r>
            <a:rPr lang="ru-RU" sz="1800" dirty="0" err="1" smtClean="0"/>
            <a:t>ое</a:t>
          </a:r>
          <a:endParaRPr lang="ru-RU" sz="1800" dirty="0"/>
        </a:p>
      </dgm:t>
    </dgm:pt>
    <dgm:pt modelId="{ED0AE2BB-FE68-4337-9ED8-157389E35B7E}" type="parTrans" cxnId="{59BE7771-49A6-47CF-AF28-5645C7362FCE}">
      <dgm:prSet/>
      <dgm:spPr/>
      <dgm:t>
        <a:bodyPr/>
        <a:lstStyle/>
        <a:p>
          <a:endParaRPr lang="ru-RU"/>
        </a:p>
      </dgm:t>
    </dgm:pt>
    <dgm:pt modelId="{C3A97E6E-1BB2-47B1-B1E0-9A7E1A300822}" type="sibTrans" cxnId="{59BE7771-49A6-47CF-AF28-5645C7362FCE}">
      <dgm:prSet/>
      <dgm:spPr/>
      <dgm:t>
        <a:bodyPr/>
        <a:lstStyle/>
        <a:p>
          <a:endParaRPr lang="ru-RU"/>
        </a:p>
      </dgm:t>
    </dgm:pt>
    <dgm:pt modelId="{BBDEEF32-8314-43CA-A07E-10E352EF0E6B}">
      <dgm:prSet phldrT="[Текст]" custT="1"/>
      <dgm:spPr/>
      <dgm:t>
        <a:bodyPr/>
        <a:lstStyle/>
        <a:p>
          <a:r>
            <a:rPr lang="ru-RU" sz="1800" dirty="0" smtClean="0"/>
            <a:t>Оздоровительное</a:t>
          </a:r>
          <a:endParaRPr lang="ru-RU" sz="1800" dirty="0"/>
        </a:p>
      </dgm:t>
    </dgm:pt>
    <dgm:pt modelId="{BA280815-11C3-4869-9615-290FD9DBD219}" type="parTrans" cxnId="{2E5BFB76-1947-4D8F-9D03-7A2AEC67F63D}">
      <dgm:prSet/>
      <dgm:spPr/>
      <dgm:t>
        <a:bodyPr/>
        <a:lstStyle/>
        <a:p>
          <a:endParaRPr lang="ru-RU"/>
        </a:p>
      </dgm:t>
    </dgm:pt>
    <dgm:pt modelId="{0F584477-ABFA-487E-AF3E-D9720003022D}" type="sibTrans" cxnId="{2E5BFB76-1947-4D8F-9D03-7A2AEC67F63D}">
      <dgm:prSet/>
      <dgm:spPr/>
      <dgm:t>
        <a:bodyPr/>
        <a:lstStyle/>
        <a:p>
          <a:endParaRPr lang="ru-RU"/>
        </a:p>
      </dgm:t>
    </dgm:pt>
    <dgm:pt modelId="{EA20A256-141C-497F-84AF-B20072612867}">
      <dgm:prSet custT="1"/>
      <dgm:spPr/>
      <dgm:t>
        <a:bodyPr/>
        <a:lstStyle/>
        <a:p>
          <a:r>
            <a:rPr lang="ru-RU" sz="1800" dirty="0" smtClean="0"/>
            <a:t>Игровое</a:t>
          </a:r>
          <a:endParaRPr lang="ru-RU" sz="1800" dirty="0"/>
        </a:p>
      </dgm:t>
    </dgm:pt>
    <dgm:pt modelId="{15319AEA-B0BE-4384-822E-D851E865B811}" type="parTrans" cxnId="{3209758B-24DC-44C4-AB7D-B2DF1EB0553B}">
      <dgm:prSet/>
      <dgm:spPr/>
      <dgm:t>
        <a:bodyPr/>
        <a:lstStyle/>
        <a:p>
          <a:endParaRPr lang="ru-RU"/>
        </a:p>
      </dgm:t>
    </dgm:pt>
    <dgm:pt modelId="{D6B9B93E-8BCF-414E-AEE2-70F7D31964CB}" type="sibTrans" cxnId="{3209758B-24DC-44C4-AB7D-B2DF1EB0553B}">
      <dgm:prSet/>
      <dgm:spPr/>
      <dgm:t>
        <a:bodyPr/>
        <a:lstStyle/>
        <a:p>
          <a:endParaRPr lang="ru-RU"/>
        </a:p>
      </dgm:t>
    </dgm:pt>
    <dgm:pt modelId="{37BE09D3-C1BE-490A-AEF9-2C2C5F4D7CCE}">
      <dgm:prSet custT="1"/>
      <dgm:spPr/>
      <dgm:t>
        <a:bodyPr/>
        <a:lstStyle/>
        <a:p>
          <a:r>
            <a:rPr lang="ru-RU" sz="1800" dirty="0" smtClean="0"/>
            <a:t>Синхронное</a:t>
          </a:r>
          <a:endParaRPr lang="ru-RU" sz="1800" dirty="0"/>
        </a:p>
      </dgm:t>
    </dgm:pt>
    <dgm:pt modelId="{1C2BD5BC-3CE9-40E9-9E3B-23807FCB6AEA}" type="parTrans" cxnId="{DA0A0EC6-BBE7-4254-8C76-CF35E1161A2B}">
      <dgm:prSet/>
      <dgm:spPr/>
      <dgm:t>
        <a:bodyPr/>
        <a:lstStyle/>
        <a:p>
          <a:endParaRPr lang="ru-RU"/>
        </a:p>
      </dgm:t>
    </dgm:pt>
    <dgm:pt modelId="{057290D2-8873-4AC1-8F49-098BB62E9D74}" type="sibTrans" cxnId="{DA0A0EC6-BBE7-4254-8C76-CF35E1161A2B}">
      <dgm:prSet/>
      <dgm:spPr/>
      <dgm:t>
        <a:bodyPr/>
        <a:lstStyle/>
        <a:p>
          <a:endParaRPr lang="ru-RU"/>
        </a:p>
      </dgm:t>
    </dgm:pt>
    <dgm:pt modelId="{37B251AC-6DDD-495B-8356-C7F24722F157}" type="pres">
      <dgm:prSet presAssocID="{B56C98A2-5D4A-43E6-96C6-DD0FB41D94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56F7B8-DB96-4715-B259-C0F8976A0EB6}" type="pres">
      <dgm:prSet presAssocID="{F08CB462-39D5-4622-966A-6CB8643E7A08}" presName="centerShape" presStyleLbl="node0" presStyleIdx="0" presStyleCnt="1"/>
      <dgm:spPr/>
      <dgm:t>
        <a:bodyPr/>
        <a:lstStyle/>
        <a:p>
          <a:endParaRPr lang="ru-RU"/>
        </a:p>
      </dgm:t>
    </dgm:pt>
    <dgm:pt modelId="{6BB832C7-1E78-4627-919F-E4F2ACFF3DAD}" type="pres">
      <dgm:prSet presAssocID="{2910F29A-B6D8-4F84-98BD-8D6EF64D3797}" presName="Name9" presStyleLbl="parChTrans1D2" presStyleIdx="0" presStyleCnt="6"/>
      <dgm:spPr/>
      <dgm:t>
        <a:bodyPr/>
        <a:lstStyle/>
        <a:p>
          <a:endParaRPr lang="ru-RU"/>
        </a:p>
      </dgm:t>
    </dgm:pt>
    <dgm:pt modelId="{31D3FED0-2CC2-4030-9780-29441E0057D7}" type="pres">
      <dgm:prSet presAssocID="{2910F29A-B6D8-4F84-98BD-8D6EF64D3797}" presName="connTx" presStyleLbl="parChTrans1D2" presStyleIdx="0" presStyleCnt="6"/>
      <dgm:spPr/>
      <dgm:t>
        <a:bodyPr/>
        <a:lstStyle/>
        <a:p>
          <a:endParaRPr lang="ru-RU"/>
        </a:p>
      </dgm:t>
    </dgm:pt>
    <dgm:pt modelId="{B3D6150F-2A61-4C1F-8842-2FCAB96EF846}" type="pres">
      <dgm:prSet presAssocID="{7735A89D-691B-409E-82B5-3DD5FA4A7E80}" presName="node" presStyleLbl="node1" presStyleIdx="0" presStyleCnt="6" custRadScaleRad="100001" custRadScaleInc="-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D3D13-9963-46FC-B998-9FC73A548C77}" type="pres">
      <dgm:prSet presAssocID="{D1293EDA-8425-4092-94F2-89303040FFD1}" presName="Name9" presStyleLbl="parChTrans1D2" presStyleIdx="1" presStyleCnt="6"/>
      <dgm:spPr/>
      <dgm:t>
        <a:bodyPr/>
        <a:lstStyle/>
        <a:p>
          <a:endParaRPr lang="ru-RU"/>
        </a:p>
      </dgm:t>
    </dgm:pt>
    <dgm:pt modelId="{CD3FE63A-8EC6-4A1F-BD0B-BEA3A2AA6486}" type="pres">
      <dgm:prSet presAssocID="{D1293EDA-8425-4092-94F2-89303040FFD1}" presName="connTx" presStyleLbl="parChTrans1D2" presStyleIdx="1" presStyleCnt="6"/>
      <dgm:spPr/>
      <dgm:t>
        <a:bodyPr/>
        <a:lstStyle/>
        <a:p>
          <a:endParaRPr lang="ru-RU"/>
        </a:p>
      </dgm:t>
    </dgm:pt>
    <dgm:pt modelId="{E2EFB344-4B51-4BFD-B8DA-64159C80071C}" type="pres">
      <dgm:prSet presAssocID="{E9AA0222-DDD6-430E-9E9C-7F37CDB8CF8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A5DD9-5FD8-482A-A2EE-747A16CF5776}" type="pres">
      <dgm:prSet presAssocID="{ED0AE2BB-FE68-4337-9ED8-157389E35B7E}" presName="Name9" presStyleLbl="parChTrans1D2" presStyleIdx="2" presStyleCnt="6"/>
      <dgm:spPr/>
      <dgm:t>
        <a:bodyPr/>
        <a:lstStyle/>
        <a:p>
          <a:endParaRPr lang="ru-RU"/>
        </a:p>
      </dgm:t>
    </dgm:pt>
    <dgm:pt modelId="{B2F2730B-E409-4C68-8A5C-A131EFD54EF7}" type="pres">
      <dgm:prSet presAssocID="{ED0AE2BB-FE68-4337-9ED8-157389E35B7E}" presName="connTx" presStyleLbl="parChTrans1D2" presStyleIdx="2" presStyleCnt="6"/>
      <dgm:spPr/>
      <dgm:t>
        <a:bodyPr/>
        <a:lstStyle/>
        <a:p>
          <a:endParaRPr lang="ru-RU"/>
        </a:p>
      </dgm:t>
    </dgm:pt>
    <dgm:pt modelId="{0E1F4B8E-EC24-430B-AD94-A04C6F86DA2F}" type="pres">
      <dgm:prSet presAssocID="{2C84BFE1-FD29-4240-AA61-B500B3B4B41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C744B-8704-4947-829E-CDA5228F1E47}" type="pres">
      <dgm:prSet presAssocID="{BA280815-11C3-4869-9615-290FD9DBD219}" presName="Name9" presStyleLbl="parChTrans1D2" presStyleIdx="3" presStyleCnt="6"/>
      <dgm:spPr/>
      <dgm:t>
        <a:bodyPr/>
        <a:lstStyle/>
        <a:p>
          <a:endParaRPr lang="ru-RU"/>
        </a:p>
      </dgm:t>
    </dgm:pt>
    <dgm:pt modelId="{7A9BB35F-BBBF-4F24-91DB-0DD805264D6C}" type="pres">
      <dgm:prSet presAssocID="{BA280815-11C3-4869-9615-290FD9DBD219}" presName="connTx" presStyleLbl="parChTrans1D2" presStyleIdx="3" presStyleCnt="6"/>
      <dgm:spPr/>
      <dgm:t>
        <a:bodyPr/>
        <a:lstStyle/>
        <a:p>
          <a:endParaRPr lang="ru-RU"/>
        </a:p>
      </dgm:t>
    </dgm:pt>
    <dgm:pt modelId="{5D054044-346D-4852-BE2B-166EE1B48C1D}" type="pres">
      <dgm:prSet presAssocID="{BBDEEF32-8314-43CA-A07E-10E352EF0E6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47FDC2-F822-4758-840C-A554B1C49938}" type="pres">
      <dgm:prSet presAssocID="{15319AEA-B0BE-4384-822E-D851E865B811}" presName="Name9" presStyleLbl="parChTrans1D2" presStyleIdx="4" presStyleCnt="6"/>
      <dgm:spPr/>
      <dgm:t>
        <a:bodyPr/>
        <a:lstStyle/>
        <a:p>
          <a:endParaRPr lang="ru-RU"/>
        </a:p>
      </dgm:t>
    </dgm:pt>
    <dgm:pt modelId="{FCAC02B5-AB7A-481F-B421-45A928B38267}" type="pres">
      <dgm:prSet presAssocID="{15319AEA-B0BE-4384-822E-D851E865B811}" presName="connTx" presStyleLbl="parChTrans1D2" presStyleIdx="4" presStyleCnt="6"/>
      <dgm:spPr/>
      <dgm:t>
        <a:bodyPr/>
        <a:lstStyle/>
        <a:p>
          <a:endParaRPr lang="ru-RU"/>
        </a:p>
      </dgm:t>
    </dgm:pt>
    <dgm:pt modelId="{01BAB394-647A-4AD4-B624-CE569292CDD7}" type="pres">
      <dgm:prSet presAssocID="{EA20A256-141C-497F-84AF-B2007261286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495FF-9F68-4D89-9A0E-68D8735DEAEC}" type="pres">
      <dgm:prSet presAssocID="{1C2BD5BC-3CE9-40E9-9E3B-23807FCB6AEA}" presName="Name9" presStyleLbl="parChTrans1D2" presStyleIdx="5" presStyleCnt="6"/>
      <dgm:spPr/>
      <dgm:t>
        <a:bodyPr/>
        <a:lstStyle/>
        <a:p>
          <a:endParaRPr lang="ru-RU"/>
        </a:p>
      </dgm:t>
    </dgm:pt>
    <dgm:pt modelId="{A3C673A6-8B0D-43B3-A4DC-59E520CEA06C}" type="pres">
      <dgm:prSet presAssocID="{1C2BD5BC-3CE9-40E9-9E3B-23807FCB6AEA}" presName="connTx" presStyleLbl="parChTrans1D2" presStyleIdx="5" presStyleCnt="6"/>
      <dgm:spPr/>
      <dgm:t>
        <a:bodyPr/>
        <a:lstStyle/>
        <a:p>
          <a:endParaRPr lang="ru-RU"/>
        </a:p>
      </dgm:t>
    </dgm:pt>
    <dgm:pt modelId="{7A34B40E-14D5-45C8-B996-A748DAE0068E}" type="pres">
      <dgm:prSet presAssocID="{37BE09D3-C1BE-490A-AEF9-2C2C5F4D7CC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E9514C-B867-4F31-977E-59A4E55DD2B7}" type="presOf" srcId="{BA280815-11C3-4869-9615-290FD9DBD219}" destId="{3C3C744B-8704-4947-829E-CDA5228F1E47}" srcOrd="0" destOrd="0" presId="urn:microsoft.com/office/officeart/2005/8/layout/radial1"/>
    <dgm:cxn modelId="{3209758B-24DC-44C4-AB7D-B2DF1EB0553B}" srcId="{F08CB462-39D5-4622-966A-6CB8643E7A08}" destId="{EA20A256-141C-497F-84AF-B20072612867}" srcOrd="4" destOrd="0" parTransId="{15319AEA-B0BE-4384-822E-D851E865B811}" sibTransId="{D6B9B93E-8BCF-414E-AEE2-70F7D31964CB}"/>
    <dgm:cxn modelId="{E3BE5C3E-D3E0-4EF5-AB98-E74DEBA49E29}" type="presOf" srcId="{7735A89D-691B-409E-82B5-3DD5FA4A7E80}" destId="{B3D6150F-2A61-4C1F-8842-2FCAB96EF846}" srcOrd="0" destOrd="0" presId="urn:microsoft.com/office/officeart/2005/8/layout/radial1"/>
    <dgm:cxn modelId="{3ECD3604-C66E-4F90-8E97-E6EF21692604}" type="presOf" srcId="{BBDEEF32-8314-43CA-A07E-10E352EF0E6B}" destId="{5D054044-346D-4852-BE2B-166EE1B48C1D}" srcOrd="0" destOrd="0" presId="urn:microsoft.com/office/officeart/2005/8/layout/radial1"/>
    <dgm:cxn modelId="{33FB9FB3-CCC3-448F-9F9C-61EDF6F969B9}" type="presOf" srcId="{ED0AE2BB-FE68-4337-9ED8-157389E35B7E}" destId="{B2F2730B-E409-4C68-8A5C-A131EFD54EF7}" srcOrd="1" destOrd="0" presId="urn:microsoft.com/office/officeart/2005/8/layout/radial1"/>
    <dgm:cxn modelId="{95FCC183-1328-4BE5-955E-545FB1E3CCDE}" type="presOf" srcId="{B56C98A2-5D4A-43E6-96C6-DD0FB41D94AA}" destId="{37B251AC-6DDD-495B-8356-C7F24722F157}" srcOrd="0" destOrd="0" presId="urn:microsoft.com/office/officeart/2005/8/layout/radial1"/>
    <dgm:cxn modelId="{2E5BFB76-1947-4D8F-9D03-7A2AEC67F63D}" srcId="{F08CB462-39D5-4622-966A-6CB8643E7A08}" destId="{BBDEEF32-8314-43CA-A07E-10E352EF0E6B}" srcOrd="3" destOrd="0" parTransId="{BA280815-11C3-4869-9615-290FD9DBD219}" sibTransId="{0F584477-ABFA-487E-AF3E-D9720003022D}"/>
    <dgm:cxn modelId="{55E0CBE7-1F43-4F38-B4BF-F69FFAE8453B}" type="presOf" srcId="{1C2BD5BC-3CE9-40E9-9E3B-23807FCB6AEA}" destId="{08C495FF-9F68-4D89-9A0E-68D8735DEAEC}" srcOrd="0" destOrd="0" presId="urn:microsoft.com/office/officeart/2005/8/layout/radial1"/>
    <dgm:cxn modelId="{31C32184-B209-49A6-8B0A-E12EE97FA2F0}" type="presOf" srcId="{37BE09D3-C1BE-490A-AEF9-2C2C5F4D7CCE}" destId="{7A34B40E-14D5-45C8-B996-A748DAE0068E}" srcOrd="0" destOrd="0" presId="urn:microsoft.com/office/officeart/2005/8/layout/radial1"/>
    <dgm:cxn modelId="{A804ABE7-8A1C-47D4-AE9B-7C7815C6211F}" type="presOf" srcId="{EA20A256-141C-497F-84AF-B20072612867}" destId="{01BAB394-647A-4AD4-B624-CE569292CDD7}" srcOrd="0" destOrd="0" presId="urn:microsoft.com/office/officeart/2005/8/layout/radial1"/>
    <dgm:cxn modelId="{220AE29E-988C-4DAC-BD48-9AA83590089A}" srcId="{F08CB462-39D5-4622-966A-6CB8643E7A08}" destId="{E9AA0222-DDD6-430E-9E9C-7F37CDB8CF8C}" srcOrd="1" destOrd="0" parTransId="{D1293EDA-8425-4092-94F2-89303040FFD1}" sibTransId="{6571F483-1F23-4565-BD73-397FD8716109}"/>
    <dgm:cxn modelId="{6A261521-33AB-4323-BAE6-F2447AD464D8}" srcId="{F08CB462-39D5-4622-966A-6CB8643E7A08}" destId="{7735A89D-691B-409E-82B5-3DD5FA4A7E80}" srcOrd="0" destOrd="0" parTransId="{2910F29A-B6D8-4F84-98BD-8D6EF64D3797}" sibTransId="{AA5E7C86-8B7C-4D01-B1A4-92308815FA45}"/>
    <dgm:cxn modelId="{59BE7771-49A6-47CF-AF28-5645C7362FCE}" srcId="{F08CB462-39D5-4622-966A-6CB8643E7A08}" destId="{2C84BFE1-FD29-4240-AA61-B500B3B4B41A}" srcOrd="2" destOrd="0" parTransId="{ED0AE2BB-FE68-4337-9ED8-157389E35B7E}" sibTransId="{C3A97E6E-1BB2-47B1-B1E0-9A7E1A300822}"/>
    <dgm:cxn modelId="{2BC41D67-AD83-4AAA-94FB-4FB100787646}" type="presOf" srcId="{15319AEA-B0BE-4384-822E-D851E865B811}" destId="{1C47FDC2-F822-4758-840C-A554B1C49938}" srcOrd="0" destOrd="0" presId="urn:microsoft.com/office/officeart/2005/8/layout/radial1"/>
    <dgm:cxn modelId="{2E0D64C2-BC47-4657-997D-C0E905CBBACE}" type="presOf" srcId="{BA280815-11C3-4869-9615-290FD9DBD219}" destId="{7A9BB35F-BBBF-4F24-91DB-0DD805264D6C}" srcOrd="1" destOrd="0" presId="urn:microsoft.com/office/officeart/2005/8/layout/radial1"/>
    <dgm:cxn modelId="{9D7ACC23-9B33-41AC-A7C2-841A520095AB}" type="presOf" srcId="{15319AEA-B0BE-4384-822E-D851E865B811}" destId="{FCAC02B5-AB7A-481F-B421-45A928B38267}" srcOrd="1" destOrd="0" presId="urn:microsoft.com/office/officeart/2005/8/layout/radial1"/>
    <dgm:cxn modelId="{5829F713-AB3F-4539-853F-3CD2AA00A757}" type="presOf" srcId="{F08CB462-39D5-4622-966A-6CB8643E7A08}" destId="{BE56F7B8-DB96-4715-B259-C0F8976A0EB6}" srcOrd="0" destOrd="0" presId="urn:microsoft.com/office/officeart/2005/8/layout/radial1"/>
    <dgm:cxn modelId="{43062D59-3CC8-43EF-BE07-B45A5860570B}" type="presOf" srcId="{2C84BFE1-FD29-4240-AA61-B500B3B4B41A}" destId="{0E1F4B8E-EC24-430B-AD94-A04C6F86DA2F}" srcOrd="0" destOrd="0" presId="urn:microsoft.com/office/officeart/2005/8/layout/radial1"/>
    <dgm:cxn modelId="{4F5FE793-E2B7-4D2D-9F2E-F3FFFFE838E1}" type="presOf" srcId="{2910F29A-B6D8-4F84-98BD-8D6EF64D3797}" destId="{6BB832C7-1E78-4627-919F-E4F2ACFF3DAD}" srcOrd="0" destOrd="0" presId="urn:microsoft.com/office/officeart/2005/8/layout/radial1"/>
    <dgm:cxn modelId="{07F5107F-6B5C-4DA5-B9E6-3115ECF5E432}" type="presOf" srcId="{D1293EDA-8425-4092-94F2-89303040FFD1}" destId="{CD3FE63A-8EC6-4A1F-BD0B-BEA3A2AA6486}" srcOrd="1" destOrd="0" presId="urn:microsoft.com/office/officeart/2005/8/layout/radial1"/>
    <dgm:cxn modelId="{9B8F428F-FCBE-4F77-AAB5-655969AFC48F}" type="presOf" srcId="{D1293EDA-8425-4092-94F2-89303040FFD1}" destId="{9C8D3D13-9963-46FC-B998-9FC73A548C77}" srcOrd="0" destOrd="0" presId="urn:microsoft.com/office/officeart/2005/8/layout/radial1"/>
    <dgm:cxn modelId="{B9EB01D5-A39E-4919-8798-CE4FF6BDB310}" type="presOf" srcId="{1C2BD5BC-3CE9-40E9-9E3B-23807FCB6AEA}" destId="{A3C673A6-8B0D-43B3-A4DC-59E520CEA06C}" srcOrd="1" destOrd="0" presId="urn:microsoft.com/office/officeart/2005/8/layout/radial1"/>
    <dgm:cxn modelId="{F02EE80C-06DF-4297-A4C3-422E91C09A22}" type="presOf" srcId="{2910F29A-B6D8-4F84-98BD-8D6EF64D3797}" destId="{31D3FED0-2CC2-4030-9780-29441E0057D7}" srcOrd="1" destOrd="0" presId="urn:microsoft.com/office/officeart/2005/8/layout/radial1"/>
    <dgm:cxn modelId="{DA0A0EC6-BBE7-4254-8C76-CF35E1161A2B}" srcId="{F08CB462-39D5-4622-966A-6CB8643E7A08}" destId="{37BE09D3-C1BE-490A-AEF9-2C2C5F4D7CCE}" srcOrd="5" destOrd="0" parTransId="{1C2BD5BC-3CE9-40E9-9E3B-23807FCB6AEA}" sibTransId="{057290D2-8873-4AC1-8F49-098BB62E9D74}"/>
    <dgm:cxn modelId="{720B8083-2712-4D45-9FE2-262FF79329D3}" srcId="{B56C98A2-5D4A-43E6-96C6-DD0FB41D94AA}" destId="{F08CB462-39D5-4622-966A-6CB8643E7A08}" srcOrd="0" destOrd="0" parTransId="{B0C57138-0955-46C8-A2EF-9F5F9DC28C2A}" sibTransId="{70E31047-A8A5-4F2E-ACAA-F100135631AA}"/>
    <dgm:cxn modelId="{FD71FEC0-1EDF-4146-9A37-B889DFB5E30D}" type="presOf" srcId="{ED0AE2BB-FE68-4337-9ED8-157389E35B7E}" destId="{34DA5DD9-5FD8-482A-A2EE-747A16CF5776}" srcOrd="0" destOrd="0" presId="urn:microsoft.com/office/officeart/2005/8/layout/radial1"/>
    <dgm:cxn modelId="{5FA9A93F-ADD0-4830-89CD-5E88B5C199E8}" type="presOf" srcId="{E9AA0222-DDD6-430E-9E9C-7F37CDB8CF8C}" destId="{E2EFB344-4B51-4BFD-B8DA-64159C80071C}" srcOrd="0" destOrd="0" presId="urn:microsoft.com/office/officeart/2005/8/layout/radial1"/>
    <dgm:cxn modelId="{4F6010D2-67F6-4BA9-903F-C15AB2C6475A}" type="presParOf" srcId="{37B251AC-6DDD-495B-8356-C7F24722F157}" destId="{BE56F7B8-DB96-4715-B259-C0F8976A0EB6}" srcOrd="0" destOrd="0" presId="urn:microsoft.com/office/officeart/2005/8/layout/radial1"/>
    <dgm:cxn modelId="{3B3BC99E-DE9A-4D0B-8776-9E64311AF3FD}" type="presParOf" srcId="{37B251AC-6DDD-495B-8356-C7F24722F157}" destId="{6BB832C7-1E78-4627-919F-E4F2ACFF3DAD}" srcOrd="1" destOrd="0" presId="urn:microsoft.com/office/officeart/2005/8/layout/radial1"/>
    <dgm:cxn modelId="{E74B81FB-9C2F-4C6C-B0BF-81DA439C4E13}" type="presParOf" srcId="{6BB832C7-1E78-4627-919F-E4F2ACFF3DAD}" destId="{31D3FED0-2CC2-4030-9780-29441E0057D7}" srcOrd="0" destOrd="0" presId="urn:microsoft.com/office/officeart/2005/8/layout/radial1"/>
    <dgm:cxn modelId="{CDC69B4E-E6A1-4097-A95A-D6969662E74B}" type="presParOf" srcId="{37B251AC-6DDD-495B-8356-C7F24722F157}" destId="{B3D6150F-2A61-4C1F-8842-2FCAB96EF846}" srcOrd="2" destOrd="0" presId="urn:microsoft.com/office/officeart/2005/8/layout/radial1"/>
    <dgm:cxn modelId="{0A06B159-D40B-43B8-86B4-C1AE053D16A8}" type="presParOf" srcId="{37B251AC-6DDD-495B-8356-C7F24722F157}" destId="{9C8D3D13-9963-46FC-B998-9FC73A548C77}" srcOrd="3" destOrd="0" presId="urn:microsoft.com/office/officeart/2005/8/layout/radial1"/>
    <dgm:cxn modelId="{D358E5F3-611A-4C02-AE8D-6553FDE4A539}" type="presParOf" srcId="{9C8D3D13-9963-46FC-B998-9FC73A548C77}" destId="{CD3FE63A-8EC6-4A1F-BD0B-BEA3A2AA6486}" srcOrd="0" destOrd="0" presId="urn:microsoft.com/office/officeart/2005/8/layout/radial1"/>
    <dgm:cxn modelId="{C1EA8F81-F049-47CF-9047-2244CBAB6376}" type="presParOf" srcId="{37B251AC-6DDD-495B-8356-C7F24722F157}" destId="{E2EFB344-4B51-4BFD-B8DA-64159C80071C}" srcOrd="4" destOrd="0" presId="urn:microsoft.com/office/officeart/2005/8/layout/radial1"/>
    <dgm:cxn modelId="{68171812-3972-4DAC-974F-421653C05237}" type="presParOf" srcId="{37B251AC-6DDD-495B-8356-C7F24722F157}" destId="{34DA5DD9-5FD8-482A-A2EE-747A16CF5776}" srcOrd="5" destOrd="0" presId="urn:microsoft.com/office/officeart/2005/8/layout/radial1"/>
    <dgm:cxn modelId="{058DA65D-7465-424D-B6F0-5442129080FB}" type="presParOf" srcId="{34DA5DD9-5FD8-482A-A2EE-747A16CF5776}" destId="{B2F2730B-E409-4C68-8A5C-A131EFD54EF7}" srcOrd="0" destOrd="0" presId="urn:microsoft.com/office/officeart/2005/8/layout/radial1"/>
    <dgm:cxn modelId="{7CAA7ABF-5665-42E1-8CB0-0478E03931A5}" type="presParOf" srcId="{37B251AC-6DDD-495B-8356-C7F24722F157}" destId="{0E1F4B8E-EC24-430B-AD94-A04C6F86DA2F}" srcOrd="6" destOrd="0" presId="urn:microsoft.com/office/officeart/2005/8/layout/radial1"/>
    <dgm:cxn modelId="{E58F1384-5207-437C-A78F-907200ADCC3B}" type="presParOf" srcId="{37B251AC-6DDD-495B-8356-C7F24722F157}" destId="{3C3C744B-8704-4947-829E-CDA5228F1E47}" srcOrd="7" destOrd="0" presId="urn:microsoft.com/office/officeart/2005/8/layout/radial1"/>
    <dgm:cxn modelId="{317FB080-45B1-456C-9084-BA223B5E3F3C}" type="presParOf" srcId="{3C3C744B-8704-4947-829E-CDA5228F1E47}" destId="{7A9BB35F-BBBF-4F24-91DB-0DD805264D6C}" srcOrd="0" destOrd="0" presId="urn:microsoft.com/office/officeart/2005/8/layout/radial1"/>
    <dgm:cxn modelId="{7FB98554-546D-4A23-9CA5-A105E5FB5796}" type="presParOf" srcId="{37B251AC-6DDD-495B-8356-C7F24722F157}" destId="{5D054044-346D-4852-BE2B-166EE1B48C1D}" srcOrd="8" destOrd="0" presId="urn:microsoft.com/office/officeart/2005/8/layout/radial1"/>
    <dgm:cxn modelId="{73F1C53D-0BF8-456F-8307-30E19BFA2D49}" type="presParOf" srcId="{37B251AC-6DDD-495B-8356-C7F24722F157}" destId="{1C47FDC2-F822-4758-840C-A554B1C49938}" srcOrd="9" destOrd="0" presId="urn:microsoft.com/office/officeart/2005/8/layout/radial1"/>
    <dgm:cxn modelId="{30A8DB33-4974-4141-B50D-1ED8053AC760}" type="presParOf" srcId="{1C47FDC2-F822-4758-840C-A554B1C49938}" destId="{FCAC02B5-AB7A-481F-B421-45A928B38267}" srcOrd="0" destOrd="0" presId="urn:microsoft.com/office/officeart/2005/8/layout/radial1"/>
    <dgm:cxn modelId="{101A6F8A-6C53-4FE1-8AAD-F5E8701D2D29}" type="presParOf" srcId="{37B251AC-6DDD-495B-8356-C7F24722F157}" destId="{01BAB394-647A-4AD4-B624-CE569292CDD7}" srcOrd="10" destOrd="0" presId="urn:microsoft.com/office/officeart/2005/8/layout/radial1"/>
    <dgm:cxn modelId="{19C0E968-D164-4E69-BD02-3A95473F6C7B}" type="presParOf" srcId="{37B251AC-6DDD-495B-8356-C7F24722F157}" destId="{08C495FF-9F68-4D89-9A0E-68D8735DEAEC}" srcOrd="11" destOrd="0" presId="urn:microsoft.com/office/officeart/2005/8/layout/radial1"/>
    <dgm:cxn modelId="{5973F625-9219-45F2-8254-1C2B8C360B8C}" type="presParOf" srcId="{08C495FF-9F68-4D89-9A0E-68D8735DEAEC}" destId="{A3C673A6-8B0D-43B3-A4DC-59E520CEA06C}" srcOrd="0" destOrd="0" presId="urn:microsoft.com/office/officeart/2005/8/layout/radial1"/>
    <dgm:cxn modelId="{2FB1B204-7201-4718-B4AA-4C6E1C435E1A}" type="presParOf" srcId="{37B251AC-6DDD-495B-8356-C7F24722F157}" destId="{7A34B40E-14D5-45C8-B996-A748DAE0068E}" srcOrd="12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6F7B8-DB96-4715-B259-C0F8976A0EB6}">
      <dsp:nvSpPr>
        <dsp:cNvPr id="0" name=""/>
        <dsp:cNvSpPr/>
      </dsp:nvSpPr>
      <dsp:spPr>
        <a:xfrm>
          <a:off x="2467437" y="2187518"/>
          <a:ext cx="1661868" cy="16618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Виды плавания</a:t>
          </a:r>
          <a:endParaRPr lang="ru-RU" sz="1900" kern="1200" dirty="0"/>
        </a:p>
      </dsp:txBody>
      <dsp:txXfrm>
        <a:off x="2710812" y="2430893"/>
        <a:ext cx="1175118" cy="1175118"/>
      </dsp:txXfrm>
    </dsp:sp>
    <dsp:sp modelId="{6BB832C7-1E78-4627-919F-E4F2ACFF3DAD}">
      <dsp:nvSpPr>
        <dsp:cNvPr id="0" name=""/>
        <dsp:cNvSpPr/>
      </dsp:nvSpPr>
      <dsp:spPr>
        <a:xfrm rot="16183494">
          <a:off x="3042467" y="1914146"/>
          <a:ext cx="501422" cy="45346"/>
        </a:xfrm>
        <a:custGeom>
          <a:avLst/>
          <a:gdLst/>
          <a:ahLst/>
          <a:cxnLst/>
          <a:rect l="0" t="0" r="0" b="0"/>
          <a:pathLst>
            <a:path>
              <a:moveTo>
                <a:pt x="0" y="22673"/>
              </a:moveTo>
              <a:lnTo>
                <a:pt x="501422" y="2267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280643" y="1924284"/>
        <a:ext cx="25071" cy="25071"/>
      </dsp:txXfrm>
    </dsp:sp>
    <dsp:sp modelId="{B3D6150F-2A61-4C1F-8842-2FCAB96EF846}">
      <dsp:nvSpPr>
        <dsp:cNvPr id="0" name=""/>
        <dsp:cNvSpPr/>
      </dsp:nvSpPr>
      <dsp:spPr>
        <a:xfrm>
          <a:off x="2457050" y="24252"/>
          <a:ext cx="1661868" cy="16618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Спортивное</a:t>
          </a:r>
          <a:r>
            <a:rPr lang="ru-RU" sz="800" kern="1200" dirty="0" smtClean="0"/>
            <a:t> </a:t>
          </a:r>
          <a:endParaRPr lang="ru-RU" sz="800" kern="1200" dirty="0"/>
        </a:p>
      </dsp:txBody>
      <dsp:txXfrm>
        <a:off x="2700425" y="267627"/>
        <a:ext cx="1175118" cy="1175118"/>
      </dsp:txXfrm>
    </dsp:sp>
    <dsp:sp modelId="{9C8D3D13-9963-46FC-B998-9FC73A548C77}">
      <dsp:nvSpPr>
        <dsp:cNvPr id="0" name=""/>
        <dsp:cNvSpPr/>
      </dsp:nvSpPr>
      <dsp:spPr>
        <a:xfrm rot="19800000">
          <a:off x="3984394" y="2454962"/>
          <a:ext cx="501400" cy="45346"/>
        </a:xfrm>
        <a:custGeom>
          <a:avLst/>
          <a:gdLst/>
          <a:ahLst/>
          <a:cxnLst/>
          <a:rect l="0" t="0" r="0" b="0"/>
          <a:pathLst>
            <a:path>
              <a:moveTo>
                <a:pt x="0" y="22673"/>
              </a:moveTo>
              <a:lnTo>
                <a:pt x="501400" y="2267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22560" y="2465100"/>
        <a:ext cx="25070" cy="25070"/>
      </dsp:txXfrm>
    </dsp:sp>
    <dsp:sp modelId="{E2EFB344-4B51-4BFD-B8DA-64159C80071C}">
      <dsp:nvSpPr>
        <dsp:cNvPr id="0" name=""/>
        <dsp:cNvSpPr/>
      </dsp:nvSpPr>
      <dsp:spPr>
        <a:xfrm>
          <a:off x="4340883" y="1105883"/>
          <a:ext cx="1661868" cy="16618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Прикладное</a:t>
          </a:r>
          <a:endParaRPr lang="ru-RU" sz="1800" kern="1200" dirty="0"/>
        </a:p>
      </dsp:txBody>
      <dsp:txXfrm>
        <a:off x="4584258" y="1349258"/>
        <a:ext cx="1175118" cy="1175118"/>
      </dsp:txXfrm>
    </dsp:sp>
    <dsp:sp modelId="{34DA5DD9-5FD8-482A-A2EE-747A16CF5776}">
      <dsp:nvSpPr>
        <dsp:cNvPr id="0" name=""/>
        <dsp:cNvSpPr/>
      </dsp:nvSpPr>
      <dsp:spPr>
        <a:xfrm rot="1800000">
          <a:off x="3984394" y="3536597"/>
          <a:ext cx="501400" cy="45346"/>
        </a:xfrm>
        <a:custGeom>
          <a:avLst/>
          <a:gdLst/>
          <a:ahLst/>
          <a:cxnLst/>
          <a:rect l="0" t="0" r="0" b="0"/>
          <a:pathLst>
            <a:path>
              <a:moveTo>
                <a:pt x="0" y="22673"/>
              </a:moveTo>
              <a:lnTo>
                <a:pt x="501400" y="2267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22560" y="3546735"/>
        <a:ext cx="25070" cy="25070"/>
      </dsp:txXfrm>
    </dsp:sp>
    <dsp:sp modelId="{0E1F4B8E-EC24-430B-AD94-A04C6F86DA2F}">
      <dsp:nvSpPr>
        <dsp:cNvPr id="0" name=""/>
        <dsp:cNvSpPr/>
      </dsp:nvSpPr>
      <dsp:spPr>
        <a:xfrm>
          <a:off x="4340883" y="3269153"/>
          <a:ext cx="1661868" cy="16618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Подводн</a:t>
          </a:r>
          <a:endParaRPr lang="ru-RU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ое</a:t>
          </a:r>
          <a:endParaRPr lang="ru-RU" sz="1800" kern="1200" dirty="0"/>
        </a:p>
      </dsp:txBody>
      <dsp:txXfrm>
        <a:off x="4584258" y="3512528"/>
        <a:ext cx="1175118" cy="1175118"/>
      </dsp:txXfrm>
    </dsp:sp>
    <dsp:sp modelId="{3C3C744B-8704-4947-829E-CDA5228F1E47}">
      <dsp:nvSpPr>
        <dsp:cNvPr id="0" name=""/>
        <dsp:cNvSpPr/>
      </dsp:nvSpPr>
      <dsp:spPr>
        <a:xfrm rot="5400000">
          <a:off x="3047671" y="4077414"/>
          <a:ext cx="501400" cy="45346"/>
        </a:xfrm>
        <a:custGeom>
          <a:avLst/>
          <a:gdLst/>
          <a:ahLst/>
          <a:cxnLst/>
          <a:rect l="0" t="0" r="0" b="0"/>
          <a:pathLst>
            <a:path>
              <a:moveTo>
                <a:pt x="0" y="22673"/>
              </a:moveTo>
              <a:lnTo>
                <a:pt x="501400" y="2267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85836" y="4087552"/>
        <a:ext cx="25070" cy="25070"/>
      </dsp:txXfrm>
    </dsp:sp>
    <dsp:sp modelId="{5D054044-346D-4852-BE2B-166EE1B48C1D}">
      <dsp:nvSpPr>
        <dsp:cNvPr id="0" name=""/>
        <dsp:cNvSpPr/>
      </dsp:nvSpPr>
      <dsp:spPr>
        <a:xfrm>
          <a:off x="2467437" y="4350788"/>
          <a:ext cx="1661868" cy="16618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Оздоровительное</a:t>
          </a:r>
          <a:endParaRPr lang="ru-RU" sz="1800" kern="1200" dirty="0"/>
        </a:p>
      </dsp:txBody>
      <dsp:txXfrm>
        <a:off x="2710812" y="4594163"/>
        <a:ext cx="1175118" cy="1175118"/>
      </dsp:txXfrm>
    </dsp:sp>
    <dsp:sp modelId="{1C47FDC2-F822-4758-840C-A554B1C49938}">
      <dsp:nvSpPr>
        <dsp:cNvPr id="0" name=""/>
        <dsp:cNvSpPr/>
      </dsp:nvSpPr>
      <dsp:spPr>
        <a:xfrm rot="9000000">
          <a:off x="2110948" y="3536597"/>
          <a:ext cx="501400" cy="45346"/>
        </a:xfrm>
        <a:custGeom>
          <a:avLst/>
          <a:gdLst/>
          <a:ahLst/>
          <a:cxnLst/>
          <a:rect l="0" t="0" r="0" b="0"/>
          <a:pathLst>
            <a:path>
              <a:moveTo>
                <a:pt x="0" y="22673"/>
              </a:moveTo>
              <a:lnTo>
                <a:pt x="501400" y="2267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349113" y="3546735"/>
        <a:ext cx="25070" cy="25070"/>
      </dsp:txXfrm>
    </dsp:sp>
    <dsp:sp modelId="{01BAB394-647A-4AD4-B624-CE569292CDD7}">
      <dsp:nvSpPr>
        <dsp:cNvPr id="0" name=""/>
        <dsp:cNvSpPr/>
      </dsp:nvSpPr>
      <dsp:spPr>
        <a:xfrm>
          <a:off x="593991" y="3269153"/>
          <a:ext cx="1661868" cy="16618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Игровое</a:t>
          </a:r>
          <a:endParaRPr lang="ru-RU" sz="1800" kern="1200" dirty="0"/>
        </a:p>
      </dsp:txBody>
      <dsp:txXfrm>
        <a:off x="837366" y="3512528"/>
        <a:ext cx="1175118" cy="1175118"/>
      </dsp:txXfrm>
    </dsp:sp>
    <dsp:sp modelId="{08C495FF-9F68-4D89-9A0E-68D8735DEAEC}">
      <dsp:nvSpPr>
        <dsp:cNvPr id="0" name=""/>
        <dsp:cNvSpPr/>
      </dsp:nvSpPr>
      <dsp:spPr>
        <a:xfrm rot="12600000">
          <a:off x="2110948" y="2454962"/>
          <a:ext cx="501400" cy="45346"/>
        </a:xfrm>
        <a:custGeom>
          <a:avLst/>
          <a:gdLst/>
          <a:ahLst/>
          <a:cxnLst/>
          <a:rect l="0" t="0" r="0" b="0"/>
          <a:pathLst>
            <a:path>
              <a:moveTo>
                <a:pt x="0" y="22673"/>
              </a:moveTo>
              <a:lnTo>
                <a:pt x="501400" y="2267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349113" y="2465100"/>
        <a:ext cx="25070" cy="25070"/>
      </dsp:txXfrm>
    </dsp:sp>
    <dsp:sp modelId="{7A34B40E-14D5-45C8-B996-A748DAE0068E}">
      <dsp:nvSpPr>
        <dsp:cNvPr id="0" name=""/>
        <dsp:cNvSpPr/>
      </dsp:nvSpPr>
      <dsp:spPr>
        <a:xfrm>
          <a:off x="593991" y="1105883"/>
          <a:ext cx="1661868" cy="16618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Синхронное</a:t>
          </a:r>
          <a:endParaRPr lang="ru-RU" sz="1800" kern="1200" dirty="0"/>
        </a:p>
      </dsp:txBody>
      <dsp:txXfrm>
        <a:off x="837366" y="1349258"/>
        <a:ext cx="1175118" cy="11751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9408D8-A1D8-4DA7-B46D-D2C8FEFB78DB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A981A4-E5F8-4447-A2C9-D582CE202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CA2A4D-83A1-4A5A-A130-F3C2FA4F407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9F79B-3536-4752-9868-5B2FEC558DA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BE7E6-494B-4123-B20B-A136D7F5ADF2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89B6B-C2BF-4655-9C07-4192C29A4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A7B1D-73E2-400B-824E-D60ED45379E4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F3050-356D-497A-B9E3-A60A9066F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B55D8-278B-4D3A-BE49-0E8C9A082A91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E058B-6EC9-48E7-95B9-5B85ED642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404C3-1C94-469B-A471-158B191D0870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57C8B-19EF-4DFD-A0CA-C49DDB4C3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AE00B-3CC3-4126-8423-A7D1F4B890FB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61079-CA21-44B4-BDEE-2C4D166FE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11192-92F9-4AEC-B707-F14BE02298B9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49ABE-7C0D-406F-9135-0C4DC2ECFA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5DF81-4ABC-48D8-A0C9-E2A8F31348A2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DFA20-EAF9-4D85-9D56-CCD9643DE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1FEE6-888A-41E6-B836-864B648462FD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A4BBC-7A77-4B8C-A774-5264AB8B93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60F18-0AE6-4F41-8F5F-72E4D904FB9C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0350-8E3E-41CB-859D-29CCE6E9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165EF-14D2-444F-BFFF-362AA112EBE8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C04D3-612C-4DC1-AE17-94D35E8C9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172F8-4831-4C3C-AE2C-5B8194740982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D6AC8-ED46-4FEE-9114-813AF1319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BB0E9-7F51-4E52-A238-8A18969ED324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E36CE-EEE6-4250-B2E0-CADFC8B41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08B74-75DE-4ABF-BEBE-F85E55B410C7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289A2-86D0-4DDA-9EB1-B70FEDF78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05E56-3D01-405F-8AB2-22B072855ACF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43941-0368-4B4F-B1B7-B5D15214D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B11D5-C622-4BD1-8701-C1C529EDEE6B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1D22C-0D73-4B33-9B28-DAF49D70E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7BE50-D844-4DB5-B035-380D82961A0A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0560-C905-460A-861F-B69E5A6E7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1BEED-B404-442C-93F8-51B1DB0BFBCC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14064-742D-4A40-B49C-B4E974CF5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7ABDAA8A-F75F-4189-A478-86D14CB50C30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E5140A90-C911-4488-B2ED-C37A68F03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  <p:sldLayoutId id="2147483732" r:id="rId12"/>
    <p:sldLayoutId id="2147483720" r:id="rId13"/>
    <p:sldLayoutId id="2147483733" r:id="rId14"/>
    <p:sldLayoutId id="2147483719" r:id="rId15"/>
    <p:sldLayoutId id="2147483718" r:id="rId16"/>
    <p:sldLayoutId id="2147483717" r:id="rId17"/>
  </p:sldLayoutIdLst>
  <p:transition advClick="0" advTm="6000"/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13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jpe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8.jpeg"/><Relationship Id="rId10" Type="http://schemas.openxmlformats.org/officeDocument/2006/relationships/image" Target="../media/image3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Relationship Id="rId1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743075" y="611188"/>
            <a:ext cx="8385175" cy="3454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8800" b="1" cap="none" smtClean="0">
                <a:ln>
                  <a:noFill/>
                </a:ln>
                <a:solidFill>
                  <a:srgbClr val="031830"/>
                </a:solidFill>
              </a:rPr>
              <a:t/>
            </a:r>
            <a:br>
              <a:rPr lang="ru-RU" sz="8800" b="1" cap="none" smtClean="0">
                <a:ln>
                  <a:noFill/>
                </a:ln>
                <a:solidFill>
                  <a:srgbClr val="031830"/>
                </a:solidFill>
              </a:rPr>
            </a:br>
            <a:r>
              <a:rPr lang="ru-RU" sz="8800" b="1" cap="none" smtClean="0">
                <a:ln>
                  <a:noFill/>
                </a:ln>
                <a:solidFill>
                  <a:srgbClr val="042349"/>
                </a:solidFill>
              </a:rPr>
              <a:t>«ПЛАВАНИЕ»</a:t>
            </a:r>
          </a:p>
        </p:txBody>
      </p:sp>
      <p:sp>
        <p:nvSpPr>
          <p:cNvPr id="2048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51800" y="4610100"/>
            <a:ext cx="3527425" cy="18462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500" smtClean="0">
              <a:solidFill>
                <a:srgbClr val="0F496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500" smtClean="0">
              <a:solidFill>
                <a:srgbClr val="0F496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1100" smtClean="0">
              <a:solidFill>
                <a:srgbClr val="0F496F"/>
              </a:solidFill>
            </a:endParaRPr>
          </a:p>
        </p:txBody>
      </p:sp>
    </p:spTree>
  </p:cSld>
  <p:clrMapOvr>
    <a:masterClrMapping/>
  </p:clrMapOvr>
  <p:transition advClick="0" advTm="4000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1"/>
          <p:cNvSpPr txBox="1">
            <a:spLocks noChangeArrowheads="1"/>
          </p:cNvSpPr>
          <p:nvPr/>
        </p:nvSpPr>
        <p:spPr bwMode="auto">
          <a:xfrm>
            <a:off x="1085850" y="184150"/>
            <a:ext cx="104473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chemeClr val="accent1"/>
                </a:solidFill>
              </a:rPr>
              <a:t>Тренировка дыхания на суше</a:t>
            </a:r>
            <a:endParaRPr lang="ru-RU" sz="5400" b="1">
              <a:solidFill>
                <a:schemeClr val="accent1"/>
              </a:solidFill>
              <a:latin typeface="Arial" charset="0"/>
            </a:endParaRPr>
          </a:p>
        </p:txBody>
      </p:sp>
      <p:pic>
        <p:nvPicPr>
          <p:cNvPr id="31746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67225" y="1277938"/>
            <a:ext cx="2981325" cy="377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363" y="2638425"/>
            <a:ext cx="4292600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16813" y="2909888"/>
            <a:ext cx="4530725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1085850" y="184150"/>
            <a:ext cx="104473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chemeClr val="accent1"/>
                </a:solidFill>
              </a:rPr>
              <a:t>Тренировка дыхания в воде</a:t>
            </a:r>
            <a:endParaRPr lang="ru-RU" sz="5400" b="1">
              <a:solidFill>
                <a:schemeClr val="accent1"/>
              </a:solidFill>
              <a:latin typeface="Arial" charset="0"/>
            </a:endParaRPr>
          </a:p>
        </p:txBody>
      </p:sp>
      <p:pic>
        <p:nvPicPr>
          <p:cNvPr id="32770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9825" y="4471988"/>
            <a:ext cx="6630988" cy="222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5700" y="1255713"/>
            <a:ext cx="4633913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19900" y="1243013"/>
            <a:ext cx="4141788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 bwMode="auto">
          <a:xfrm>
            <a:off x="1608138" y="1381125"/>
            <a:ext cx="8823325" cy="24542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  <a:cs typeface="Times New Roman" pitchFamily="18" charset="0"/>
              </a:rPr>
              <a:t>ЭТО ВИД СПОРТА, В КОТОРОМ, НАХОДЯСЬ НА ГЛУБИНЕ НЕ БОЛЕЕ ДВУХ МЕТРОВ С АКВАЛАНГОМ, НУЖНО ВЫПОЛНИТЬ ОПРЕДЕЛЕННОЕ ЗАДАНИЕ. </a:t>
            </a:r>
            <a:r>
              <a:rPr lang="ru-RU" sz="5400" b="1" cap="none" smtClean="0">
                <a:ln>
                  <a:noFill/>
                </a:ln>
                <a:solidFill>
                  <a:schemeClr val="accent1"/>
                </a:solidFill>
                <a:latin typeface="Arial" charset="0"/>
              </a:rPr>
              <a:t/>
            </a:r>
            <a:br>
              <a:rPr lang="ru-RU" sz="5400" b="1" cap="none" smtClean="0">
                <a:ln>
                  <a:noFill/>
                </a:ln>
                <a:solidFill>
                  <a:schemeClr val="accent1"/>
                </a:solidFill>
                <a:latin typeface="Arial" charset="0"/>
              </a:rPr>
            </a:br>
            <a:endParaRPr lang="ru-RU" sz="3200" b="1" cap="none" smtClean="0">
              <a:ln>
                <a:noFill/>
              </a:ln>
            </a:endParaRPr>
          </a:p>
        </p:txBody>
      </p:sp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1085850" y="212725"/>
            <a:ext cx="104473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chemeClr val="accent1"/>
                </a:solidFill>
              </a:rPr>
              <a:t>Подводное ориентирование</a:t>
            </a:r>
            <a:endParaRPr lang="ru-RU" sz="5400" b="1">
              <a:solidFill>
                <a:schemeClr val="accent1"/>
              </a:solidFill>
              <a:latin typeface="Arial" charset="0"/>
            </a:endParaRPr>
          </a:p>
        </p:txBody>
      </p:sp>
      <p:pic>
        <p:nvPicPr>
          <p:cNvPr id="3379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750" y="3079750"/>
            <a:ext cx="3140075" cy="358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09038" y="3079750"/>
            <a:ext cx="2717800" cy="358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TextBox 1"/>
          <p:cNvSpPr txBox="1">
            <a:spLocks noChangeArrowheads="1"/>
          </p:cNvSpPr>
          <p:nvPr/>
        </p:nvSpPr>
        <p:spPr bwMode="auto">
          <a:xfrm>
            <a:off x="4090988" y="4144963"/>
            <a:ext cx="3840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chemeClr val="accent1"/>
                </a:solidFill>
              </a:rPr>
              <a:t>«Водолазы»</a:t>
            </a:r>
            <a:endParaRPr lang="ru-RU" sz="4400" b="1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575" y="1917700"/>
            <a:ext cx="3325813" cy="1423988"/>
          </a:xfr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A90B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«Цифры под водой»</a:t>
            </a:r>
            <a:endParaRPr lang="ru-RU" sz="2400" b="1" dirty="0">
              <a:solidFill>
                <a:srgbClr val="A90B2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818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8225" y="1190625"/>
            <a:ext cx="4033838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TextBox 1"/>
          <p:cNvSpPr txBox="1">
            <a:spLocks noChangeArrowheads="1"/>
          </p:cNvSpPr>
          <p:nvPr/>
        </p:nvSpPr>
        <p:spPr bwMode="auto">
          <a:xfrm>
            <a:off x="1085850" y="212725"/>
            <a:ext cx="104473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chemeClr val="accent1"/>
                </a:solidFill>
              </a:rPr>
              <a:t>Подводное ориентирование</a:t>
            </a:r>
            <a:endParaRPr lang="ru-RU" sz="5400" b="1">
              <a:solidFill>
                <a:schemeClr val="accent1"/>
              </a:solidFill>
              <a:latin typeface="Arial" charset="0"/>
            </a:endParaRPr>
          </a:p>
        </p:txBody>
      </p:sp>
      <p:pic>
        <p:nvPicPr>
          <p:cNvPr id="34820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8350" y="3484563"/>
            <a:ext cx="3729038" cy="331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363" y="1127125"/>
            <a:ext cx="3379787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1213" y="3675063"/>
            <a:ext cx="3557587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5378450" y="4584700"/>
            <a:ext cx="3325813" cy="1423988"/>
          </a:xfrm>
          <a:prstGeom prst="rect">
            <a:avLst/>
          </a:prstGeom>
          <a:effectLst/>
        </p:spPr>
        <p:txBody>
          <a:bodyPr anchor="ctr"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entury Gothic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entury Gothic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entury Gothic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A90B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«Разноцветные липучки»</a:t>
            </a:r>
            <a:endParaRPr lang="ru-RU" sz="2400" b="1" dirty="0">
              <a:solidFill>
                <a:srgbClr val="A90B2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Box 1"/>
          <p:cNvSpPr txBox="1">
            <a:spLocks noChangeArrowheads="1"/>
          </p:cNvSpPr>
          <p:nvPr/>
        </p:nvSpPr>
        <p:spPr bwMode="auto">
          <a:xfrm>
            <a:off x="1085850" y="212725"/>
            <a:ext cx="104473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chemeClr val="accent1"/>
                </a:solidFill>
              </a:rPr>
              <a:t>Подводный хоккей</a:t>
            </a:r>
            <a:endParaRPr lang="ru-RU" sz="5400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876300" y="1509713"/>
            <a:ext cx="104473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A90B25"/>
                </a:solidFill>
              </a:rPr>
              <a:t>Это сравнительно молодой, впечатляющий	и нетрадиционный вид спорта</a:t>
            </a:r>
          </a:p>
        </p:txBody>
      </p:sp>
      <p:pic>
        <p:nvPicPr>
          <p:cNvPr id="35843" name="Рисунок 18" descr="Podvodnyi khokkei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2849563"/>
            <a:ext cx="5494338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Box 1"/>
          <p:cNvSpPr txBox="1">
            <a:spLocks noChangeArrowheads="1"/>
          </p:cNvSpPr>
          <p:nvPr/>
        </p:nvSpPr>
        <p:spPr bwMode="auto">
          <a:xfrm>
            <a:off x="1085850" y="212725"/>
            <a:ext cx="104473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chemeClr val="accent1"/>
                </a:solidFill>
              </a:rPr>
              <a:t>Подводный хоккей</a:t>
            </a:r>
            <a:endParaRPr lang="ru-RU" sz="5400" b="1">
              <a:solidFill>
                <a:schemeClr val="accent1"/>
              </a:solidFill>
              <a:latin typeface="Arial" charset="0"/>
            </a:endParaRPr>
          </a:p>
        </p:txBody>
      </p:sp>
      <p:pic>
        <p:nvPicPr>
          <p:cNvPr id="36866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7350" y="1287463"/>
            <a:ext cx="61356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73850" y="3101975"/>
            <a:ext cx="5278438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6663" y="4760913"/>
            <a:ext cx="4183062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/>
          </p:cNvSpPr>
          <p:nvPr/>
        </p:nvSpPr>
        <p:spPr bwMode="auto">
          <a:xfrm>
            <a:off x="1514475" y="439738"/>
            <a:ext cx="10483850" cy="48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eaLnBrk="0" hangingPunct="0"/>
            <a:r>
              <a:rPr lang="ru-RU" b="1">
                <a:solidFill>
                  <a:schemeClr val="accent1"/>
                </a:solidFill>
                <a:latin typeface="Cambria" pitchFamily="18" charset="0"/>
              </a:rPr>
              <a:t>Спасибо</a:t>
            </a:r>
            <a:r>
              <a:rPr lang="ru-RU" sz="6600" b="1">
                <a:solidFill>
                  <a:schemeClr val="accent1"/>
                </a:solidFill>
                <a:latin typeface="Cambria" pitchFamily="18" charset="0"/>
              </a:rPr>
              <a:t> за внимание!!!</a:t>
            </a:r>
            <a:endParaRPr lang="ru-RU" sz="660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 bwMode="auto">
          <a:xfrm>
            <a:off x="1995488" y="373063"/>
            <a:ext cx="8534400" cy="15065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6000" b="1" cap="none" smtClean="0">
                <a:ln>
                  <a:noFill/>
                </a:ln>
                <a:solidFill>
                  <a:schemeClr val="accent1"/>
                </a:solidFill>
                <a:latin typeface="Arial" charset="0"/>
              </a:rPr>
              <a:t>Виды плавания</a:t>
            </a:r>
          </a:p>
        </p:txBody>
      </p:sp>
      <p:sp>
        <p:nvSpPr>
          <p:cNvPr id="22530" name="Rectangle 4"/>
          <p:cNvSpPr>
            <a:spLocks/>
          </p:cNvSpPr>
          <p:nvPr/>
        </p:nvSpPr>
        <p:spPr bwMode="auto">
          <a:xfrm>
            <a:off x="6719888" y="2798763"/>
            <a:ext cx="5472112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eaLnBrk="0" hangingPunct="0"/>
            <a:r>
              <a:rPr lang="ru-RU" sz="4800" b="1" i="1">
                <a:solidFill>
                  <a:srgbClr val="A90B25"/>
                </a:solidFill>
                <a:latin typeface="Arial" charset="0"/>
              </a:rPr>
              <a:t>Любительский</a:t>
            </a:r>
            <a:br>
              <a:rPr lang="ru-RU" sz="4800" b="1" i="1">
                <a:solidFill>
                  <a:srgbClr val="A90B25"/>
                </a:solidFill>
                <a:latin typeface="Arial" charset="0"/>
              </a:rPr>
            </a:br>
            <a:r>
              <a:rPr lang="ru-RU" sz="4800" b="1">
                <a:solidFill>
                  <a:srgbClr val="A90B25"/>
                </a:solidFill>
                <a:latin typeface="Arial" charset="0"/>
              </a:rPr>
              <a:t/>
            </a:r>
            <a:br>
              <a:rPr lang="ru-RU" sz="4800" b="1">
                <a:solidFill>
                  <a:srgbClr val="A90B25"/>
                </a:solidFill>
                <a:latin typeface="Arial" charset="0"/>
              </a:rPr>
            </a:br>
            <a:r>
              <a:rPr lang="ru-RU" sz="4000" b="1">
                <a:latin typeface="Century Gothic" pitchFamily="34" charset="0"/>
              </a:rPr>
              <a:t>Оздоровительный</a:t>
            </a:r>
            <a:r>
              <a:rPr lang="ru-RU" sz="4000" b="1">
                <a:latin typeface="Arial" charset="0"/>
              </a:rPr>
              <a:t> или</a:t>
            </a:r>
            <a:r>
              <a:rPr lang="ru-RU" sz="4000" b="1">
                <a:latin typeface="Century Gothic" pitchFamily="34" charset="0"/>
              </a:rPr>
              <a:t>  Лечебный </a:t>
            </a:r>
          </a:p>
        </p:txBody>
      </p:sp>
      <p:sp>
        <p:nvSpPr>
          <p:cNvPr id="22531" name="Rectangle 5"/>
          <p:cNvSpPr>
            <a:spLocks/>
          </p:cNvSpPr>
          <p:nvPr/>
        </p:nvSpPr>
        <p:spPr bwMode="auto">
          <a:xfrm>
            <a:off x="0" y="3606800"/>
            <a:ext cx="64166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eaLnBrk="0" hangingPunct="0"/>
            <a:r>
              <a:rPr lang="ru-RU" sz="4800" b="1" i="1">
                <a:solidFill>
                  <a:srgbClr val="A90B25"/>
                </a:solidFill>
                <a:latin typeface="Arial" charset="0"/>
              </a:rPr>
              <a:t>Тренировочный</a:t>
            </a:r>
            <a:br>
              <a:rPr lang="ru-RU" sz="4800" b="1" i="1">
                <a:solidFill>
                  <a:srgbClr val="A90B25"/>
                </a:solidFill>
                <a:latin typeface="Arial" charset="0"/>
              </a:rPr>
            </a:br>
            <a:r>
              <a:rPr lang="ru-RU" sz="4800" b="1" i="1">
                <a:solidFill>
                  <a:srgbClr val="A90B25"/>
                </a:solidFill>
                <a:latin typeface="Arial" charset="0"/>
              </a:rPr>
              <a:t/>
            </a:r>
            <a:br>
              <a:rPr lang="ru-RU" sz="4800" b="1" i="1">
                <a:solidFill>
                  <a:srgbClr val="A90B25"/>
                </a:solidFill>
                <a:latin typeface="Arial" charset="0"/>
              </a:rPr>
            </a:br>
            <a:r>
              <a:rPr lang="ru-RU" sz="4000" b="1">
                <a:latin typeface="Century Gothic" pitchFamily="34" charset="0"/>
              </a:rPr>
              <a:t>Спортивный</a:t>
            </a:r>
            <a:br>
              <a:rPr lang="ru-RU" sz="4000" b="1">
                <a:latin typeface="Century Gothic" pitchFamily="34" charset="0"/>
              </a:rPr>
            </a:br>
            <a:r>
              <a:rPr lang="ru-RU" sz="4000" b="1">
                <a:latin typeface="Century Gothic" pitchFamily="34" charset="0"/>
              </a:rPr>
              <a:t> Прикладной</a:t>
            </a:r>
            <a:br>
              <a:rPr lang="ru-RU" sz="4000" b="1">
                <a:latin typeface="Century Gothic" pitchFamily="34" charset="0"/>
              </a:rPr>
            </a:br>
            <a:r>
              <a:rPr lang="ru-RU" sz="4000" b="1">
                <a:latin typeface="Century Gothic" pitchFamily="34" charset="0"/>
              </a:rPr>
              <a:t> Подводный</a:t>
            </a:r>
            <a:br>
              <a:rPr lang="ru-RU" sz="4000" b="1">
                <a:latin typeface="Century Gothic" pitchFamily="34" charset="0"/>
              </a:rPr>
            </a:br>
            <a:r>
              <a:rPr lang="ru-RU" sz="4000" b="1">
                <a:latin typeface="Century Gothic" pitchFamily="34" charset="0"/>
              </a:rPr>
              <a:t> Игровой</a:t>
            </a:r>
            <a:br>
              <a:rPr lang="ru-RU" sz="4000" b="1">
                <a:latin typeface="Century Gothic" pitchFamily="34" charset="0"/>
              </a:rPr>
            </a:br>
            <a:r>
              <a:rPr lang="ru-RU" sz="4000" b="1">
                <a:latin typeface="Century Gothic" pitchFamily="34" charset="0"/>
              </a:rPr>
              <a:t>  Синхронный</a:t>
            </a: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835194" y="214604"/>
          <a:ext cx="6596744" cy="6036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07500" y="739775"/>
            <a:ext cx="2566988" cy="1679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12738" y="3021013"/>
            <a:ext cx="2657475" cy="1766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207500" y="3016250"/>
            <a:ext cx="2566988" cy="17716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2425" y="739775"/>
            <a:ext cx="2617788" cy="17510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9807575" y="5224463"/>
            <a:ext cx="1990725" cy="1362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194675" y="5224463"/>
            <a:ext cx="1612900" cy="1362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9350" y="5232400"/>
            <a:ext cx="1997075" cy="14001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9400" y="5232400"/>
            <a:ext cx="2108200" cy="14033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 bwMode="auto">
          <a:xfrm>
            <a:off x="6049963" y="2265363"/>
            <a:ext cx="5578475" cy="4135437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  <a:t>Вид спорта заключающийся в преодолении определенной дистанции за заданный промежуток времени</a:t>
            </a:r>
            <a:br>
              <a:rPr lang="ru-RU" sz="32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</a:br>
            <a:r>
              <a:rPr lang="ru-RU" sz="32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  <a:t/>
            </a:r>
            <a:br>
              <a:rPr lang="ru-RU" sz="32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</a:br>
            <a:r>
              <a:rPr lang="ru-RU" sz="30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  <a:t>Кроль</a:t>
            </a:r>
            <a:br>
              <a:rPr lang="ru-RU" sz="30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</a:br>
            <a:r>
              <a:rPr lang="ru-RU" sz="30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  <a:t>Кроль на спине</a:t>
            </a:r>
            <a:br>
              <a:rPr lang="ru-RU" sz="30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</a:br>
            <a:r>
              <a:rPr lang="ru-RU" sz="30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  <a:t>Брасс</a:t>
            </a:r>
            <a:br>
              <a:rPr lang="ru-RU" sz="30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</a:br>
            <a:r>
              <a:rPr lang="ru-RU" sz="30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  <a:t>Баттерфляй или Дельфин</a:t>
            </a:r>
            <a:r>
              <a:rPr lang="ru-RU" sz="32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  <a:t/>
            </a:r>
            <a:br>
              <a:rPr lang="ru-RU" sz="32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</a:br>
            <a:r>
              <a:rPr lang="ru-RU" sz="32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  <a:t>Вольный стиль</a:t>
            </a:r>
            <a:r>
              <a:rPr lang="ru-RU" sz="2000" cap="none" smtClean="0">
                <a:ln>
                  <a:noFill/>
                </a:ln>
                <a:solidFill>
                  <a:srgbClr val="A90B25"/>
                </a:solidFill>
                <a:cs typeface="Arial" charset="0"/>
              </a:rPr>
              <a:t> </a:t>
            </a:r>
            <a:br>
              <a:rPr lang="ru-RU" sz="2000" cap="none" smtClean="0">
                <a:ln>
                  <a:noFill/>
                </a:ln>
                <a:solidFill>
                  <a:srgbClr val="A90B25"/>
                </a:solidFill>
                <a:cs typeface="Arial" charset="0"/>
              </a:rPr>
            </a:br>
            <a:endParaRPr lang="ru-RU" sz="2000" cap="none" smtClean="0">
              <a:ln>
                <a:noFill/>
              </a:ln>
              <a:solidFill>
                <a:srgbClr val="A90B25"/>
              </a:solidFill>
              <a:cs typeface="Arial" charset="0"/>
            </a:endParaRPr>
          </a:p>
        </p:txBody>
      </p:sp>
      <p:pic>
        <p:nvPicPr>
          <p:cNvPr id="25602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98488" y="1744663"/>
            <a:ext cx="5087937" cy="4127500"/>
          </a:xfrm>
          <a:ln w="19050">
            <a:solidFill>
              <a:schemeClr val="tx1"/>
            </a:solidFill>
          </a:ln>
        </p:spPr>
      </p:pic>
      <p:sp>
        <p:nvSpPr>
          <p:cNvPr id="25603" name="Текст 3"/>
          <p:cNvSpPr>
            <a:spLocks noGrp="1"/>
          </p:cNvSpPr>
          <p:nvPr>
            <p:ph type="body" sz="half" idx="2"/>
          </p:nvPr>
        </p:nvSpPr>
        <p:spPr>
          <a:xfrm>
            <a:off x="758825" y="500063"/>
            <a:ext cx="10510838" cy="769937"/>
          </a:xfrm>
        </p:spPr>
        <p:txBody>
          <a:bodyPr>
            <a:normAutofit lnSpcReduction="10000"/>
          </a:bodyPr>
          <a:lstStyle/>
          <a:p>
            <a:pPr algn="ctr" eaLnBrk="1" hangingPunct="1">
              <a:defRPr/>
            </a:pPr>
            <a:r>
              <a:rPr lang="ru-RU" sz="4800" b="1" smtClean="0">
                <a:solidFill>
                  <a:srgbClr val="0A304A"/>
                </a:solidFill>
                <a:latin typeface="Arial" charset="0"/>
              </a:rPr>
              <a:t>СПОРТИВНОЕ ПЛАВАНИЕ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1"/>
          <p:cNvSpPr txBox="1">
            <a:spLocks noChangeArrowheads="1"/>
          </p:cNvSpPr>
          <p:nvPr/>
        </p:nvSpPr>
        <p:spPr bwMode="auto">
          <a:xfrm>
            <a:off x="6013450" y="1498600"/>
            <a:ext cx="5973763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A90B25"/>
                </a:solidFill>
              </a:rPr>
              <a:t>Вид спорта включающий  в себя совокупность различных комплексов движений</a:t>
            </a:r>
            <a:r>
              <a:rPr lang="en-US" sz="3200" b="1">
                <a:solidFill>
                  <a:srgbClr val="A90B25"/>
                </a:solidFill>
              </a:rPr>
              <a:t>,</a:t>
            </a:r>
            <a:r>
              <a:rPr lang="ru-RU" sz="3200" b="1">
                <a:solidFill>
                  <a:srgbClr val="A90B25"/>
                </a:solidFill>
              </a:rPr>
              <a:t> элементы хореографии</a:t>
            </a:r>
            <a:r>
              <a:rPr lang="en-US" sz="3200" b="1">
                <a:solidFill>
                  <a:srgbClr val="A90B25"/>
                </a:solidFill>
              </a:rPr>
              <a:t>,</a:t>
            </a:r>
            <a:r>
              <a:rPr lang="ru-RU" sz="3200" b="1">
                <a:solidFill>
                  <a:srgbClr val="A90B25"/>
                </a:solidFill>
              </a:rPr>
              <a:t> акробатические и гимнастические комбинации выполняемые под музыкальное сопровождение.</a:t>
            </a:r>
          </a:p>
        </p:txBody>
      </p:sp>
      <p:pic>
        <p:nvPicPr>
          <p:cNvPr id="26626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325" y="3911600"/>
            <a:ext cx="2190750" cy="14716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6627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6625" y="1962150"/>
            <a:ext cx="1690688" cy="11255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6628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8813" y="1639888"/>
            <a:ext cx="2667000" cy="40068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6629" name="TextBox 1"/>
          <p:cNvSpPr txBox="1">
            <a:spLocks noChangeArrowheads="1"/>
          </p:cNvSpPr>
          <p:nvPr/>
        </p:nvSpPr>
        <p:spPr bwMode="auto">
          <a:xfrm>
            <a:off x="650875" y="436563"/>
            <a:ext cx="110045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chemeClr val="accent1"/>
                </a:solidFill>
              </a:rPr>
              <a:t>СИНХРОННОЕ ПЛАВАНИЕ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1"/>
          <p:cNvSpPr txBox="1">
            <a:spLocks noChangeArrowheads="1"/>
          </p:cNvSpPr>
          <p:nvPr/>
        </p:nvSpPr>
        <p:spPr bwMode="auto">
          <a:xfrm>
            <a:off x="5402263" y="1898650"/>
            <a:ext cx="6456362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A90B25"/>
                </a:solidFill>
              </a:rPr>
              <a:t>Использование всевозможных подвижных игр в условиях водной среды</a:t>
            </a:r>
          </a:p>
          <a:p>
            <a:pPr algn="ctr"/>
            <a:endParaRPr lang="ru-RU" sz="3200" b="1">
              <a:solidFill>
                <a:srgbClr val="A90B25"/>
              </a:solidFill>
            </a:endParaRPr>
          </a:p>
          <a:p>
            <a:pPr algn="ctr"/>
            <a:r>
              <a:rPr lang="ru-RU" sz="3200" b="1">
                <a:solidFill>
                  <a:srgbClr val="A90B25"/>
                </a:solidFill>
              </a:rPr>
              <a:t>Различные игры и развлечения в воде</a:t>
            </a:r>
          </a:p>
          <a:p>
            <a:pPr algn="ctr"/>
            <a:endParaRPr lang="ru-RU" sz="3200" b="1">
              <a:solidFill>
                <a:srgbClr val="A90B25"/>
              </a:solidFill>
            </a:endParaRPr>
          </a:p>
          <a:p>
            <a:pPr algn="ctr"/>
            <a:r>
              <a:rPr lang="ru-RU" sz="3200" b="1">
                <a:solidFill>
                  <a:srgbClr val="A90B25"/>
                </a:solidFill>
              </a:rPr>
              <a:t>Водное поло</a:t>
            </a:r>
          </a:p>
          <a:p>
            <a:pPr algn="ctr"/>
            <a:endParaRPr lang="ru-RU" sz="3200" b="1">
              <a:solidFill>
                <a:srgbClr val="A90B25"/>
              </a:solidFill>
            </a:endParaRPr>
          </a:p>
          <a:p>
            <a:pPr algn="ctr"/>
            <a:endParaRPr lang="ru-RU" sz="3200">
              <a:solidFill>
                <a:srgbClr val="0F496F"/>
              </a:solidFill>
            </a:endParaRPr>
          </a:p>
        </p:txBody>
      </p:sp>
      <p:pic>
        <p:nvPicPr>
          <p:cNvPr id="27650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21113"/>
            <a:ext cx="3716338" cy="26638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7651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1347788"/>
            <a:ext cx="3505200" cy="2136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7652" name="TextBox 1"/>
          <p:cNvSpPr txBox="1">
            <a:spLocks noChangeArrowheads="1"/>
          </p:cNvSpPr>
          <p:nvPr/>
        </p:nvSpPr>
        <p:spPr bwMode="auto">
          <a:xfrm>
            <a:off x="1122363" y="361950"/>
            <a:ext cx="98710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chemeClr val="accent1"/>
                </a:solidFill>
              </a:rPr>
              <a:t>ИГРОВОЕ ПЛАВАНИЕ</a:t>
            </a:r>
            <a:endParaRPr lang="ru-RU" sz="480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1"/>
          <p:cNvSpPr txBox="1">
            <a:spLocks noChangeArrowheads="1"/>
          </p:cNvSpPr>
          <p:nvPr/>
        </p:nvSpPr>
        <p:spPr bwMode="auto">
          <a:xfrm>
            <a:off x="4572000" y="1382713"/>
            <a:ext cx="7215188" cy="484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3200" b="1">
                <a:solidFill>
                  <a:srgbClr val="0A304A"/>
                </a:solidFill>
                <a:latin typeface="Century Gothic" pitchFamily="34" charset="0"/>
              </a:rPr>
              <a:t> </a:t>
            </a:r>
            <a:r>
              <a:rPr lang="ru-RU" sz="2800" b="1">
                <a:solidFill>
                  <a:srgbClr val="A90B25"/>
                </a:solidFill>
                <a:cs typeface="Times New Roman" pitchFamily="18" charset="0"/>
              </a:rPr>
              <a:t>Способность человека держаться на воде (то есть обладать навыком плавания) и производить в воде жизненно необходимые действия и мероприятия.</a:t>
            </a:r>
          </a:p>
          <a:p>
            <a:pPr marL="342900" indent="-342900" algn="ctr"/>
            <a:endParaRPr lang="ru-RU" sz="2800" b="1">
              <a:solidFill>
                <a:srgbClr val="A90B25"/>
              </a:solidFill>
              <a:latin typeface="Century Gothic" pitchFamily="34" charset="0"/>
            </a:endParaRPr>
          </a:p>
          <a:p>
            <a:pPr marL="342900" indent="-342900" algn="ctr"/>
            <a:r>
              <a:rPr lang="ru-RU" sz="2800" b="1">
                <a:solidFill>
                  <a:srgbClr val="A90B25"/>
                </a:solidFill>
              </a:rPr>
              <a:t>Движение в воде различными способами</a:t>
            </a:r>
          </a:p>
          <a:p>
            <a:pPr marL="342900" indent="-342900" algn="ctr"/>
            <a:r>
              <a:rPr lang="ru-RU" sz="2800" b="1">
                <a:solidFill>
                  <a:srgbClr val="A90B25"/>
                </a:solidFill>
              </a:rPr>
              <a:t>Преодоление водных преград</a:t>
            </a:r>
          </a:p>
          <a:p>
            <a:pPr marL="342900" indent="-342900" algn="ctr"/>
            <a:r>
              <a:rPr lang="ru-RU" sz="2800" b="1">
                <a:solidFill>
                  <a:srgbClr val="A90B25"/>
                </a:solidFill>
              </a:rPr>
              <a:t>Ныряние</a:t>
            </a:r>
          </a:p>
          <a:p>
            <a:pPr marL="342900" indent="-342900" algn="ctr"/>
            <a:r>
              <a:rPr lang="ru-RU" sz="2800" b="1">
                <a:solidFill>
                  <a:srgbClr val="A90B25"/>
                </a:solidFill>
              </a:rPr>
              <a:t>Спасение тонущих</a:t>
            </a:r>
          </a:p>
          <a:p>
            <a:pPr marL="342900" indent="-342900" algn="ctr"/>
            <a:r>
              <a:rPr lang="ru-RU" sz="2800" b="1">
                <a:solidFill>
                  <a:srgbClr val="A90B25"/>
                </a:solidFill>
              </a:rPr>
              <a:t>Плавание в особых условиях.</a:t>
            </a:r>
          </a:p>
        </p:txBody>
      </p:sp>
      <p:pic>
        <p:nvPicPr>
          <p:cNvPr id="2867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675" y="1382713"/>
            <a:ext cx="3416300" cy="2587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8675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538" y="4108450"/>
            <a:ext cx="3416300" cy="25257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8676" name="TextBox 7"/>
          <p:cNvSpPr txBox="1">
            <a:spLocks noChangeArrowheads="1"/>
          </p:cNvSpPr>
          <p:nvPr/>
        </p:nvSpPr>
        <p:spPr bwMode="auto">
          <a:xfrm>
            <a:off x="862013" y="300038"/>
            <a:ext cx="1029176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31830"/>
                </a:solidFill>
                <a:latin typeface="Century Gothic" pitchFamily="34" charset="0"/>
              </a:rPr>
              <a:t>Прикладное плавание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1"/>
          <p:cNvSpPr txBox="1">
            <a:spLocks noChangeArrowheads="1"/>
          </p:cNvSpPr>
          <p:nvPr/>
        </p:nvSpPr>
        <p:spPr bwMode="auto">
          <a:xfrm>
            <a:off x="4741863" y="1566863"/>
            <a:ext cx="6789737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A90B25"/>
                </a:solidFill>
              </a:rPr>
              <a:t>Использование особенностей плавательных движений и нахождения тела в воде в лечебных</a:t>
            </a:r>
            <a:r>
              <a:rPr lang="en-US" sz="3200" b="1">
                <a:solidFill>
                  <a:srgbClr val="A90B25"/>
                </a:solidFill>
              </a:rPr>
              <a:t>,</a:t>
            </a:r>
            <a:r>
              <a:rPr lang="ru-RU" sz="3200" b="1">
                <a:solidFill>
                  <a:srgbClr val="A90B25"/>
                </a:solidFill>
              </a:rPr>
              <a:t> профилактических</a:t>
            </a:r>
            <a:r>
              <a:rPr lang="en-US" sz="3200" b="1">
                <a:solidFill>
                  <a:srgbClr val="A90B25"/>
                </a:solidFill>
              </a:rPr>
              <a:t>,</a:t>
            </a:r>
            <a:r>
              <a:rPr lang="ru-RU" sz="3200" b="1">
                <a:solidFill>
                  <a:srgbClr val="A90B25"/>
                </a:solidFill>
              </a:rPr>
              <a:t> гигиенических</a:t>
            </a:r>
            <a:r>
              <a:rPr lang="en-US" sz="3200" b="1">
                <a:solidFill>
                  <a:srgbClr val="A90B25"/>
                </a:solidFill>
              </a:rPr>
              <a:t>,</a:t>
            </a:r>
            <a:r>
              <a:rPr lang="ru-RU" sz="3200" b="1">
                <a:solidFill>
                  <a:srgbClr val="A90B25"/>
                </a:solidFill>
              </a:rPr>
              <a:t> закаливающих</a:t>
            </a:r>
            <a:r>
              <a:rPr lang="en-US" sz="3200" b="1">
                <a:solidFill>
                  <a:srgbClr val="A90B25"/>
                </a:solidFill>
              </a:rPr>
              <a:t>,</a:t>
            </a:r>
            <a:r>
              <a:rPr lang="ru-RU" sz="3200" b="1">
                <a:solidFill>
                  <a:srgbClr val="A90B25"/>
                </a:solidFill>
              </a:rPr>
              <a:t> восстановительных</a:t>
            </a:r>
            <a:r>
              <a:rPr lang="en-US" sz="3200" b="1">
                <a:solidFill>
                  <a:srgbClr val="A90B25"/>
                </a:solidFill>
              </a:rPr>
              <a:t>,</a:t>
            </a:r>
            <a:r>
              <a:rPr lang="ru-RU" sz="3200" b="1">
                <a:solidFill>
                  <a:srgbClr val="A90B25"/>
                </a:solidFill>
              </a:rPr>
              <a:t> тонизирующих и других целях</a:t>
            </a:r>
            <a:r>
              <a:rPr lang="en-US" sz="3200" b="1">
                <a:solidFill>
                  <a:srgbClr val="A90B25"/>
                </a:solidFill>
              </a:rPr>
              <a:t>,</a:t>
            </a:r>
            <a:r>
              <a:rPr lang="ru-RU" sz="3200" b="1">
                <a:solidFill>
                  <a:srgbClr val="A90B25"/>
                </a:solidFill>
              </a:rPr>
              <a:t> имеющих оздоровительную  направленность</a:t>
            </a:r>
          </a:p>
        </p:txBody>
      </p:sp>
      <p:pic>
        <p:nvPicPr>
          <p:cNvPr id="29698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100" y="1604963"/>
            <a:ext cx="3449638" cy="23098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9699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388" y="4060825"/>
            <a:ext cx="3478212" cy="24796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9700" name="TextBox 1"/>
          <p:cNvSpPr txBox="1">
            <a:spLocks noChangeArrowheads="1"/>
          </p:cNvSpPr>
          <p:nvPr/>
        </p:nvSpPr>
        <p:spPr bwMode="auto">
          <a:xfrm>
            <a:off x="1085850" y="212725"/>
            <a:ext cx="104473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chemeClr val="accent1"/>
                </a:solidFill>
              </a:rPr>
              <a:t>Оздоровительное плавание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 bwMode="auto">
          <a:xfrm>
            <a:off x="4618038" y="2695575"/>
            <a:ext cx="6721475" cy="3884613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22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  <a:t/>
            </a:r>
            <a:br>
              <a:rPr lang="ru-RU" sz="22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</a:br>
            <a:r>
              <a:rPr lang="ru-RU" sz="2200" b="1" cap="none" smtClean="0">
                <a:ln>
                  <a:noFill/>
                </a:ln>
                <a:solidFill>
                  <a:srgbClr val="A90B25"/>
                </a:solidFill>
              </a:rPr>
              <a:t> </a:t>
            </a:r>
            <a:r>
              <a:rPr lang="ru-RU" sz="24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  <a:t>плавание в ластах</a:t>
            </a:r>
            <a:br>
              <a:rPr lang="ru-RU" sz="24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</a:br>
            <a:r>
              <a:rPr lang="ru-RU" sz="24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  <a:t>фридайвинг (апноэ)</a:t>
            </a:r>
            <a:br>
              <a:rPr lang="ru-RU" sz="24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</a:br>
            <a:r>
              <a:rPr lang="ru-RU" sz="24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  <a:t>подводное ориентирование</a:t>
            </a:r>
            <a:br>
              <a:rPr lang="ru-RU" sz="24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</a:br>
            <a:r>
              <a:rPr lang="ru-RU" sz="24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  <a:t>спортивный дайвинг</a:t>
            </a:r>
            <a:br>
              <a:rPr lang="ru-RU" sz="24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</a:br>
            <a:r>
              <a:rPr lang="ru-RU" sz="24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  <a:t>подводная спортивная стрельба</a:t>
            </a:r>
            <a:br>
              <a:rPr lang="ru-RU" sz="24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</a:br>
            <a:r>
              <a:rPr lang="ru-RU" sz="24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  <a:t>подводная охота</a:t>
            </a:r>
            <a:br>
              <a:rPr lang="ru-RU" sz="24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</a:br>
            <a:r>
              <a:rPr lang="ru-RU" sz="24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  <a:t>подводный хоккей</a:t>
            </a:r>
            <a:br>
              <a:rPr lang="ru-RU" sz="24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</a:br>
            <a:r>
              <a:rPr lang="ru-RU" sz="24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  <a:t>акватлон (подводная борьба)</a:t>
            </a:r>
            <a:br>
              <a:rPr lang="ru-RU" sz="24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</a:br>
            <a:r>
              <a:rPr lang="ru-RU" sz="24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  <a:t>подводная фотосъемка</a:t>
            </a:r>
            <a:br>
              <a:rPr lang="ru-RU" sz="24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</a:br>
            <a:r>
              <a:rPr lang="ru-RU" sz="24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  <a:t>подводное регби</a:t>
            </a:r>
            <a:br>
              <a:rPr lang="ru-RU" sz="2400" b="1" cap="none" smtClean="0">
                <a:ln>
                  <a:noFill/>
                </a:ln>
                <a:solidFill>
                  <a:srgbClr val="A90B25"/>
                </a:solidFill>
                <a:latin typeface="Times New Roman" pitchFamily="18" charset="0"/>
              </a:rPr>
            </a:br>
            <a:endParaRPr lang="ru-RU" sz="2400" b="1" cap="none" smtClean="0">
              <a:ln>
                <a:noFill/>
              </a:ln>
              <a:solidFill>
                <a:srgbClr val="A90B25"/>
              </a:solidFill>
              <a:latin typeface="Times New Roman" pitchFamily="18" charset="0"/>
            </a:endParaRPr>
          </a:p>
        </p:txBody>
      </p:sp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1085850" y="212725"/>
            <a:ext cx="104473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chemeClr val="accent1"/>
                </a:solidFill>
              </a:rPr>
              <a:t>Подводное плавание</a:t>
            </a:r>
          </a:p>
        </p:txBody>
      </p:sp>
      <p:sp>
        <p:nvSpPr>
          <p:cNvPr id="30723" name="Rectangle 5"/>
          <p:cNvSpPr>
            <a:spLocks/>
          </p:cNvSpPr>
          <p:nvPr/>
        </p:nvSpPr>
        <p:spPr bwMode="auto">
          <a:xfrm>
            <a:off x="3979863" y="955675"/>
            <a:ext cx="8016875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eaLnBrk="0" hangingPunct="0"/>
            <a:r>
              <a:rPr lang="ru-RU" sz="2400" b="1">
                <a:solidFill>
                  <a:srgbClr val="A90B25"/>
                </a:solidFill>
              </a:rPr>
              <a:t>Входит и в группу подводного спорта, который представляет сочетание дисциплин, связанным с пребыванием спортсмена под водой частично или полностью.</a:t>
            </a:r>
            <a:br>
              <a:rPr lang="ru-RU" sz="2400" b="1">
                <a:solidFill>
                  <a:srgbClr val="A90B25"/>
                </a:solidFill>
              </a:rPr>
            </a:br>
            <a:endParaRPr lang="ru-RU" sz="2400" b="1">
              <a:solidFill>
                <a:srgbClr val="A90B25"/>
              </a:solidFill>
            </a:endParaRPr>
          </a:p>
        </p:txBody>
      </p:sp>
      <p:pic>
        <p:nvPicPr>
          <p:cNvPr id="30724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375" y="1314450"/>
            <a:ext cx="3392488" cy="21161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25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0825" y="3619500"/>
            <a:ext cx="36195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1380</TotalTime>
  <Words>224</Words>
  <Application>Microsoft Office PowerPoint</Application>
  <PresentationFormat>Широкоэкранный</PresentationFormat>
  <Paragraphs>50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</vt:lpstr>
      <vt:lpstr>Century Gothic</vt:lpstr>
      <vt:lpstr>Times New Roman</vt:lpstr>
      <vt:lpstr>Wingdings 3</vt:lpstr>
      <vt:lpstr>Сектор</vt:lpstr>
      <vt:lpstr> «ПЛАВАНИЕ»</vt:lpstr>
      <vt:lpstr>Виды плавания</vt:lpstr>
      <vt:lpstr>Презентация PowerPoint</vt:lpstr>
      <vt:lpstr>Вид спорта заключающийся в преодолении определенной дистанции за заданный промежуток времени  Кроль Кроль на спине Брасс Баттерфляй или Дельфин Вольный стиль  </vt:lpstr>
      <vt:lpstr>Презентация PowerPoint</vt:lpstr>
      <vt:lpstr>Презентация PowerPoint</vt:lpstr>
      <vt:lpstr>Презентация PowerPoint</vt:lpstr>
      <vt:lpstr>Презентация PowerPoint</vt:lpstr>
      <vt:lpstr>  плавание в ластах фридайвинг (апноэ) подводное ориентирование спортивный дайвинг подводная спортивная стрельба подводная охота подводный хоккей акватлон (подводная борьба) подводная фотосъемка подводное регби </vt:lpstr>
      <vt:lpstr>Презентация PowerPoint</vt:lpstr>
      <vt:lpstr>Презентация PowerPoint</vt:lpstr>
      <vt:lpstr>ЭТО ВИД СПОРТА, В КОТОРОМ, НАХОДЯСЬ НА ГЛУБИНЕ НЕ БОЛЕЕ ДВУХ МЕТРОВ С АКВАЛАНГОМ, НУЖНО ВЫПОЛНИТЬ ОПРЕДЕЛЕННОЕ ЗАДАНИЕ.  </vt:lpstr>
      <vt:lpstr>«Цифры под водой»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Выпускная работа по курсу: «Новые информационные технологии в образовательном процессе»  «Плавание»</dc:title>
  <dc:creator>user</dc:creator>
  <cp:lastModifiedBy>pc_metod</cp:lastModifiedBy>
  <cp:revision>108</cp:revision>
  <dcterms:created xsi:type="dcterms:W3CDTF">2014-12-20T18:13:46Z</dcterms:created>
  <dcterms:modified xsi:type="dcterms:W3CDTF">2023-01-27T05:17:52Z</dcterms:modified>
</cp:coreProperties>
</file>