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186-F7FB-4F61-AEB2-63AAED74E36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3269-ABA5-44B2-9470-A38F5DABD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22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186-F7FB-4F61-AEB2-63AAED74E36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3269-ABA5-44B2-9470-A38F5DABD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24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186-F7FB-4F61-AEB2-63AAED74E36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3269-ABA5-44B2-9470-A38F5DABD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19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186-F7FB-4F61-AEB2-63AAED74E36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3269-ABA5-44B2-9470-A38F5DABD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94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186-F7FB-4F61-AEB2-63AAED74E36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3269-ABA5-44B2-9470-A38F5DABD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42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186-F7FB-4F61-AEB2-63AAED74E36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3269-ABA5-44B2-9470-A38F5DABD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09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186-F7FB-4F61-AEB2-63AAED74E36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3269-ABA5-44B2-9470-A38F5DABD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25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186-F7FB-4F61-AEB2-63AAED74E36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3269-ABA5-44B2-9470-A38F5DABD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55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186-F7FB-4F61-AEB2-63AAED74E36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3269-ABA5-44B2-9470-A38F5DABD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33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186-F7FB-4F61-AEB2-63AAED74E36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3269-ABA5-44B2-9470-A38F5DABD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74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186-F7FB-4F61-AEB2-63AAED74E36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3269-ABA5-44B2-9470-A38F5DABD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81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70186-F7FB-4F61-AEB2-63AAED74E36B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E3269-ABA5-44B2-9470-A38F5DABD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55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260649"/>
            <a:ext cx="8712968" cy="1179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b="1" dirty="0">
                <a:effectLst/>
                <a:latin typeface="Times New Roman"/>
                <a:ea typeface="Calibri"/>
                <a:cs typeface="Times New Roman"/>
              </a:rPr>
              <a:t>Муниципальное бюджетное дошкольное </a:t>
            </a:r>
          </a:p>
          <a:p>
            <a:pPr algn="ctr">
              <a:spcAft>
                <a:spcPts val="1000"/>
              </a:spcAft>
            </a:pPr>
            <a:r>
              <a:rPr lang="ru-RU" b="1" dirty="0">
                <a:effectLst/>
                <a:latin typeface="Times New Roman"/>
                <a:ea typeface="Calibri"/>
                <a:cs typeface="Times New Roman"/>
              </a:rPr>
              <a:t>образовательное учреждение </a:t>
            </a:r>
          </a:p>
          <a:p>
            <a:pPr algn="ctr">
              <a:spcAft>
                <a:spcPts val="1000"/>
              </a:spcAft>
            </a:pPr>
            <a:r>
              <a:rPr lang="ru-RU" b="1" dirty="0">
                <a:effectLst/>
                <a:latin typeface="Times New Roman"/>
                <a:ea typeface="Calibri"/>
                <a:cs typeface="Times New Roman"/>
              </a:rPr>
              <a:t>«Детский сад №9 «Теремок»</a:t>
            </a:r>
            <a:endParaRPr lang="ru-RU" sz="1400" b="1" dirty="0"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276872"/>
            <a:ext cx="8568952" cy="2299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ln>
                  <a:noFill/>
                </a:ln>
                <a:solidFill>
                  <a:srgbClr val="00B050"/>
                </a:soli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ПРОЕКТ</a:t>
            </a:r>
            <a:endParaRPr lang="ru-RU" sz="40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ln>
                  <a:noFill/>
                </a:ln>
                <a:solidFill>
                  <a:srgbClr val="0070C0"/>
                </a:soli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«Посидим рядком, поговорим ладком»</a:t>
            </a:r>
            <a:endParaRPr lang="ru-RU" sz="4000" dirty="0"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20519" y="3223558"/>
            <a:ext cx="6643969" cy="2644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ru-RU" dirty="0">
              <a:effectLst/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ru-RU" dirty="0">
              <a:effectLst/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ru-RU" dirty="0">
              <a:effectLst/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/>
                <a:ea typeface="Calibri"/>
                <a:cs typeface="Times New Roman"/>
              </a:rPr>
              <a:t>Воспитатель: </a:t>
            </a:r>
            <a:r>
              <a:rPr lang="ru-RU" dirty="0" err="1">
                <a:effectLst/>
                <a:latin typeface="Times New Roman"/>
                <a:ea typeface="Calibri"/>
                <a:cs typeface="Times New Roman"/>
              </a:rPr>
              <a:t>Свяжина</a:t>
            </a:r>
            <a:r>
              <a:rPr lang="ru-RU" dirty="0">
                <a:effectLst/>
                <a:latin typeface="Times New Roman"/>
                <a:ea typeface="Calibri"/>
                <a:cs typeface="Times New Roman"/>
              </a:rPr>
              <a:t> Наталья Николаевна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540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0"/>
            <a:ext cx="856895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endParaRPr lang="ru-RU" b="1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400" b="1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Цель: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создание условий для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развития речевой активности детей. </a:t>
            </a:r>
            <a:endParaRPr lang="ru-RU" sz="2400" dirty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  <a:endParaRPr lang="ru-RU" sz="2400" dirty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Задачи:</a:t>
            </a:r>
            <a:endParaRPr lang="ru-RU" sz="2400" dirty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развивать и обогащать речь детей посредством игровой деятельности;</a:t>
            </a:r>
            <a:endParaRPr lang="ru-RU" sz="2400" dirty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учить понимать речь окружающих без наглядного сопровождения;</a:t>
            </a:r>
            <a:endParaRPr lang="ru-RU" sz="2400" dirty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формировать способность понимать произведения русского поэтического фольклора и произведения художественной литературы, потребность в общении с взрослыми и сверстниками посредством речи.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842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5536" y="404664"/>
            <a:ext cx="560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u="sng" dirty="0">
                <a:effectLst/>
                <a:latin typeface="Times New Roman"/>
                <a:ea typeface="Times New Roman"/>
              </a:rPr>
              <a:t>Д</a:t>
            </a:r>
            <a:r>
              <a:rPr lang="ru-RU" sz="2400" b="1" u="sng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идактические игры:</a:t>
            </a:r>
            <a:endParaRPr lang="ru-RU" sz="2400" u="sng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404664"/>
            <a:ext cx="44644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Сюжетно-ролевые игры: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271169"/>
            <a:ext cx="1620000" cy="21600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077072"/>
            <a:ext cx="1620000" cy="21600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6928" y="1271169"/>
            <a:ext cx="1620000" cy="21600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6928" y="4077072"/>
            <a:ext cx="1620000" cy="21600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2988" y="1297956"/>
            <a:ext cx="1620000" cy="21600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1283923"/>
            <a:ext cx="1620000" cy="21600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6495" y="3979158"/>
            <a:ext cx="1620000" cy="21600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8" y="3997126"/>
            <a:ext cx="2880000" cy="21600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13812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332656"/>
            <a:ext cx="5492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u="sng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Подвижные игры: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260648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/>
            <a:r>
              <a:rPr lang="ru-RU" sz="24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Художественная литература</a:t>
            </a: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1943084"/>
            <a:ext cx="1890000" cy="2520000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7875" y="3068960"/>
            <a:ext cx="1890000" cy="2520000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748" y="1206000"/>
            <a:ext cx="1890000" cy="2520000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1206000"/>
            <a:ext cx="1890000" cy="2520000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079" y="4153469"/>
            <a:ext cx="3312557" cy="2520000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17321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68000" cy="6876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" y="260648"/>
            <a:ext cx="5076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u="sng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Игры на развития дыхания: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260648"/>
            <a:ext cx="4788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/>
            <a:r>
              <a:rPr lang="ru-RU" sz="24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Развитие мелкой моторики: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023" y="1052736"/>
            <a:ext cx="1620000" cy="2160000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0949" y="1412776"/>
            <a:ext cx="1620000" cy="216000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61177" y="4116037"/>
            <a:ext cx="1649772" cy="216000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653" y="3717032"/>
            <a:ext cx="1620000" cy="216000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0192" y="1290991"/>
            <a:ext cx="1620000" cy="216000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6839" y="1290991"/>
            <a:ext cx="1620000" cy="216000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6839" y="4116037"/>
            <a:ext cx="2640000" cy="198000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4000" y="4557960"/>
            <a:ext cx="1620000" cy="216000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15850181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102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</cp:lastModifiedBy>
  <cp:revision>14</cp:revision>
  <dcterms:created xsi:type="dcterms:W3CDTF">2022-03-20T14:44:43Z</dcterms:created>
  <dcterms:modified xsi:type="dcterms:W3CDTF">2022-05-12T03:18:47Z</dcterms:modified>
</cp:coreProperties>
</file>