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2" r:id="rId2"/>
    <p:sldId id="290" r:id="rId3"/>
    <p:sldId id="331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57D"/>
    <a:srgbClr val="9147C9"/>
    <a:srgbClr val="E7F49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3925" autoAdjust="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430FFD-912D-44D3-9537-727564C90D71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3F01390-BACC-4716-AA46-570DE410B2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8997-45EB-4C68-A0EE-4C19F2031C19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F77AC-8F65-434F-BEDC-E9C7A4F2C7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8526-0488-4B17-9976-4376B1354AF1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D7A1D-4A00-497A-97D5-19610CA6A4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3D97-29DD-4A3E-8DF9-7AF95C6805D1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F44F2-BC8C-44BF-8C5A-C2E15F0D41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B14D-3936-47F2-A321-4CD86DD73BD8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F85BC-F171-4C40-8CE7-5E2C27D64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7073-56DE-439C-9581-F51B57609C10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7DFD5-3DD8-4DE8-9CDD-CF8A97AF60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2787-021A-48A8-BF55-BE541B6DA651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3F33A-AA1C-47FF-9EAF-610EEF54C6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0ECD-E340-4570-BC74-F19A42B865E8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00074-243C-4272-B06A-DDEFFFB1E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4F20-224D-4B46-A475-95527E58ADCE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77898-0BF1-4AFA-821F-3925E55AE7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558A-04D1-4094-B53E-954170429BB0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AA68F-558A-4475-B2A7-035196EAB2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D6B2-F352-4BE4-A9B7-BAED6048AC58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DB19-6608-435A-A2B9-16D3ACD058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D0CD-DE28-4539-8526-753C90E29D74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47B72-9571-43E2-BDC5-EE05D3E67B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7C54A2-98EC-49D7-956C-C5D8D11E846A}" type="datetimeFigureOut">
              <a:rPr lang="ru-RU"/>
              <a:pPr>
                <a:defRPr/>
              </a:pPr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5819C1B-9CF8-4D32-8A59-FF52476D7C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462112"/>
            <a:ext cx="800105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Муниципальное бюджетное дошкольное образовательное учреждение «Детский сад № 9 «Теремок»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963519"/>
            <a:ext cx="671517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Обучающее пособие по плаванию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«Что за упражнение?»</a:t>
            </a:r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5766892" y="4839151"/>
            <a:ext cx="3135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b="1" dirty="0" err="1">
                <a:latin typeface="Calibri" pitchFamily="34" charset="0"/>
              </a:rPr>
              <a:t>Дюканова</a:t>
            </a:r>
            <a:r>
              <a:rPr lang="ru-RU" b="1" dirty="0">
                <a:latin typeface="Calibri" pitchFamily="34" charset="0"/>
              </a:rPr>
              <a:t> А.Ю.</a:t>
            </a:r>
          </a:p>
          <a:p>
            <a:pPr algn="r" eaLnBrk="1" hangingPunct="1"/>
            <a:r>
              <a:rPr lang="ru-RU" b="1" dirty="0">
                <a:latin typeface="Calibri" pitchFamily="34" charset="0"/>
              </a:rPr>
              <a:t>Инструктор по физической культуре (на бассейне)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6488668"/>
            <a:ext cx="1214446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2023 год</a:t>
            </a:r>
          </a:p>
        </p:txBody>
      </p:sp>
      <p:pic>
        <p:nvPicPr>
          <p:cNvPr id="9" name="Picture 4" descr="Картинки по запросу мультяшные  пузырьки в воде картинки для дет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437112"/>
            <a:ext cx="1266900" cy="984563"/>
          </a:xfrm>
          <a:prstGeom prst="rect">
            <a:avLst/>
          </a:prstGeom>
          <a:noFill/>
        </p:spPr>
      </p:pic>
      <p:pic>
        <p:nvPicPr>
          <p:cNvPr id="23554" name="Picture 2" descr="Картинки по запросу мультяшные  пузырьки в воде картинки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1333500" cy="1333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65E4E-3308-99AD-2169-C0817560B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420888"/>
            <a:ext cx="4684630" cy="3310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4ED9FE-6EB6-30BC-A134-019E5CDF4A17}"/>
              </a:ext>
            </a:extLst>
          </p:cNvPr>
          <p:cNvSpPr/>
          <p:nvPr/>
        </p:nvSpPr>
        <p:spPr>
          <a:xfrm>
            <a:off x="1259632" y="620688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Назови упражнение</a:t>
            </a:r>
            <a:endParaRPr lang="ru-RU" sz="5400" dirty="0">
              <a:ln w="1905">
                <a:solidFill>
                  <a:srgbClr val="002060"/>
                </a:solidFill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46669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EC3DE0-5BD2-D8D1-AAFA-5A3A24070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132856"/>
            <a:ext cx="5298702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1CA211-5AD0-8652-8789-0DC66EC916D6}"/>
              </a:ext>
            </a:extLst>
          </p:cNvPr>
          <p:cNvSpPr/>
          <p:nvPr/>
        </p:nvSpPr>
        <p:spPr>
          <a:xfrm>
            <a:off x="1259632" y="620688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Назови упражнение</a:t>
            </a:r>
            <a:endParaRPr lang="ru-RU" sz="5400" dirty="0">
              <a:ln w="1905">
                <a:solidFill>
                  <a:srgbClr val="002060"/>
                </a:solidFill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50509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9"/>
          <p:cNvSpPr txBox="1">
            <a:spLocks noChangeArrowheads="1"/>
          </p:cNvSpPr>
          <p:nvPr/>
        </p:nvSpPr>
        <p:spPr bwMode="auto">
          <a:xfrm>
            <a:off x="5715000" y="428625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620688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Назови упражнение</a:t>
            </a:r>
            <a:endParaRPr lang="ru-RU" sz="5400" dirty="0">
              <a:ln w="1905">
                <a:solidFill>
                  <a:srgbClr val="002060"/>
                </a:solidFill>
              </a:ln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44B6E-80F5-5C7B-2BD8-C62652195E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844824"/>
            <a:ext cx="5328592" cy="3765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мультяшные  пузырьки в воде картинки для дете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1266900" cy="984563"/>
          </a:xfrm>
          <a:prstGeom prst="rect">
            <a:avLst/>
          </a:prstGeom>
          <a:noFill/>
        </p:spPr>
      </p:pic>
      <p:pic>
        <p:nvPicPr>
          <p:cNvPr id="21506" name="Picture 2" descr="Картинки по запросу мультяшные  пузырьки в воде картинки для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96751" cy="1196752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297849-18E3-701B-AE71-4781265A5A8D}"/>
              </a:ext>
            </a:extLst>
          </p:cNvPr>
          <p:cNvSpPr/>
          <p:nvPr/>
        </p:nvSpPr>
        <p:spPr>
          <a:xfrm>
            <a:off x="1259632" y="620688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Назови упражнение</a:t>
            </a:r>
            <a:endParaRPr lang="ru-RU" sz="5400" dirty="0">
              <a:ln w="1905">
                <a:solidFill>
                  <a:srgbClr val="002060"/>
                </a:solidFill>
              </a:ln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704A5A-B20D-D87B-EA6D-D3AF081618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16832"/>
            <a:ext cx="5229410" cy="369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62699-A354-51F4-E712-A4F8F212E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16832"/>
            <a:ext cx="5242336" cy="3704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41DF00-B52A-4B69-8CDC-06BCEA84A4C2}"/>
              </a:ext>
            </a:extLst>
          </p:cNvPr>
          <p:cNvSpPr/>
          <p:nvPr/>
        </p:nvSpPr>
        <p:spPr>
          <a:xfrm>
            <a:off x="1259632" y="620688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Назови упражнение</a:t>
            </a:r>
            <a:endParaRPr lang="ru-RU" sz="5400" dirty="0">
              <a:ln w="1905">
                <a:solidFill>
                  <a:srgbClr val="002060"/>
                </a:solidFill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59429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48D4AF-C3BE-5D1D-2EAF-8A842664A2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988840"/>
            <a:ext cx="4806791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46E383-C892-7758-2C42-F7AEB952BCDC}"/>
              </a:ext>
            </a:extLst>
          </p:cNvPr>
          <p:cNvSpPr/>
          <p:nvPr/>
        </p:nvSpPr>
        <p:spPr>
          <a:xfrm>
            <a:off x="1259632" y="620688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Назови упражнение</a:t>
            </a:r>
            <a:endParaRPr lang="ru-RU" sz="5400" dirty="0">
              <a:ln w="1905">
                <a:solidFill>
                  <a:srgbClr val="002060"/>
                </a:solidFill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22311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380102-9E93-A3A8-4EDF-C138002DFD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916832"/>
            <a:ext cx="5328592" cy="3765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E1931E-4151-23B3-5740-3AB659F97080}"/>
              </a:ext>
            </a:extLst>
          </p:cNvPr>
          <p:cNvSpPr/>
          <p:nvPr/>
        </p:nvSpPr>
        <p:spPr>
          <a:xfrm>
            <a:off x="1259632" y="620688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Назови игру</a:t>
            </a:r>
            <a:endParaRPr lang="ru-RU" sz="5400" dirty="0">
              <a:ln w="1905">
                <a:solidFill>
                  <a:srgbClr val="002060"/>
                </a:solidFill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34230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F9D2DF-470C-88B8-DA3A-3144D9ADEA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132856"/>
            <a:ext cx="5638006" cy="3318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801D81-A25D-2176-044B-4D24507EF24F}"/>
              </a:ext>
            </a:extLst>
          </p:cNvPr>
          <p:cNvSpPr/>
          <p:nvPr/>
        </p:nvSpPr>
        <p:spPr>
          <a:xfrm>
            <a:off x="1259632" y="620688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Назови игру</a:t>
            </a:r>
            <a:endParaRPr lang="ru-RU" sz="5400" dirty="0">
              <a:ln w="1905">
                <a:solidFill>
                  <a:srgbClr val="002060"/>
                </a:solidFill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32665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46CC5A-C31B-414C-014B-85D2997F70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110" y="2276872"/>
            <a:ext cx="6155779" cy="3343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CD4630-1AF5-FDA6-BA54-C0EE3A5BBE52}"/>
              </a:ext>
            </a:extLst>
          </p:cNvPr>
          <p:cNvSpPr/>
          <p:nvPr/>
        </p:nvSpPr>
        <p:spPr>
          <a:xfrm>
            <a:off x="1259632" y="620688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Назови упражнение</a:t>
            </a:r>
            <a:endParaRPr lang="ru-RU" sz="5400" dirty="0">
              <a:ln w="1905">
                <a:solidFill>
                  <a:srgbClr val="002060"/>
                </a:solidFill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63209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93F457-CC83-97CE-34E7-4F2A9B5012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276872"/>
            <a:ext cx="5196805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E6CBC1-1D32-1914-D1F5-51A309AF2900}"/>
              </a:ext>
            </a:extLst>
          </p:cNvPr>
          <p:cNvSpPr/>
          <p:nvPr/>
        </p:nvSpPr>
        <p:spPr>
          <a:xfrm>
            <a:off x="1259632" y="620688"/>
            <a:ext cx="64807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Назови упражнение</a:t>
            </a:r>
            <a:endParaRPr lang="ru-RU" sz="5400" dirty="0">
              <a:ln w="1905">
                <a:solidFill>
                  <a:srgbClr val="002060"/>
                </a:solidFill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36141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6044</TotalTime>
  <Words>55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pc_metod</cp:lastModifiedBy>
  <cp:revision>412</cp:revision>
  <dcterms:created xsi:type="dcterms:W3CDTF">2009-01-20T08:27:10Z</dcterms:created>
  <dcterms:modified xsi:type="dcterms:W3CDTF">2023-01-23T05:43:36Z</dcterms:modified>
</cp:coreProperties>
</file>