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Работа 2021-2022\На сайт 06\презентация профессии\screen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3795" y="0"/>
            <a:ext cx="9257795" cy="6943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:\Работа 2021-2022\На сайт 06\презентация профессии\1613567015_28-p-fon-dlya-prezentatsii-professii-3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3796" y="391711"/>
            <a:ext cx="9257795" cy="6205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1063769">
            <a:off x="128536" y="1187815"/>
            <a:ext cx="3432799" cy="3618522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Comic Sans MS" pitchFamily="66" charset="0"/>
              </a:rPr>
              <a:t>Творческий отчет</a:t>
            </a:r>
            <a:br>
              <a:rPr lang="ru-RU" sz="3200" b="1" dirty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sz="3200" b="1" dirty="0">
                <a:solidFill>
                  <a:srgbClr val="C00000"/>
                </a:solidFill>
                <a:latin typeface="Comic Sans MS" pitchFamily="66" charset="0"/>
              </a:rPr>
              <a:t>«Вперед </a:t>
            </a:r>
            <a:br>
              <a:rPr lang="ru-RU" sz="3200" b="1" dirty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sz="3200" b="1" dirty="0">
                <a:solidFill>
                  <a:srgbClr val="C00000"/>
                </a:solidFill>
                <a:latin typeface="Comic Sans MS" pitchFamily="66" charset="0"/>
              </a:rPr>
              <a:t>к будущей профессии!»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668729">
            <a:off x="5060234" y="2677080"/>
            <a:ext cx="3632448" cy="2425824"/>
          </a:xfrm>
        </p:spPr>
        <p:txBody>
          <a:bodyPr/>
          <a:lstStyle/>
          <a:p>
            <a:r>
              <a:rPr lang="ru-RU" b="1" dirty="0">
                <a:solidFill>
                  <a:srgbClr val="0070C0"/>
                </a:solidFill>
                <a:latin typeface="Comic Sans MS" pitchFamily="66" charset="0"/>
              </a:rPr>
              <a:t>Группа №6 «Буратино»</a:t>
            </a:r>
          </a:p>
        </p:txBody>
      </p:sp>
    </p:spTree>
    <p:extLst>
      <p:ext uri="{BB962C8B-B14F-4D97-AF65-F5344CB8AC3E}">
        <p14:creationId xmlns:p14="http://schemas.microsoft.com/office/powerpoint/2010/main" val="804299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Работа 2021-2022\На сайт 06\презентация профессии\screen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98000" y="-34280"/>
            <a:ext cx="9257795" cy="6943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-17755"/>
            <a:ext cx="6766520" cy="74751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7030A0"/>
                </a:solidFill>
                <a:latin typeface="Comic Sans MS" pitchFamily="66" charset="0"/>
              </a:rPr>
              <a:t>«Все работы хороши»</a:t>
            </a:r>
          </a:p>
        </p:txBody>
      </p:sp>
      <p:pic>
        <p:nvPicPr>
          <p:cNvPr id="3075" name="Picture 3" descr="D:\Работа 2021-2022\На сайт 06\презентация профессии\IMG-ea1a732bb483d035c6e82447b38fc54f-V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27584" y="657425"/>
            <a:ext cx="2767173" cy="32756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D:\Работа 2021-2022\На сайт 06\презентация профессии\IMG-dc7c89aec51a8ec32bb697ae7424c04b-V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788024" y="729934"/>
            <a:ext cx="2834059" cy="31306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D:\Работа 2021-2022\На сайт 06\презентация профессии\IMG_20220419_162325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4050432"/>
            <a:ext cx="3152913" cy="23646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D:\Работа 2021-2022\На сайт 06\презентация профессии\IMG_20220419_163205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4050432"/>
            <a:ext cx="2980723" cy="22588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1638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89942" y="0"/>
            <a:ext cx="9259888" cy="6943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3802" y="332656"/>
            <a:ext cx="7772400" cy="720079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7030A0"/>
                </a:solidFill>
                <a:latin typeface="Comic Sans MS" pitchFamily="66" charset="0"/>
              </a:rPr>
              <a:t>Детско-взрослый проект «Парад профессий»</a:t>
            </a:r>
          </a:p>
        </p:txBody>
      </p:sp>
      <p:pic>
        <p:nvPicPr>
          <p:cNvPr id="2051" name="Picture 3" descr="D:\Работа 2021-2022\На сайт 06\презентация профессии\IMG-f1cff790f900da52acf98a94ec56a63d-V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672" y="1018456"/>
            <a:ext cx="2340260" cy="31203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Работа 2021-2022\На сайт 06\презентация профессии\IMG-939650ee1894c6c7239bfb7f9e127890-V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5516" y="3599099"/>
            <a:ext cx="2808312" cy="2808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в-лазер\Downloads\IMG-20211010-WA0042.jpg"/>
          <p:cNvPicPr/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724128" y="1052736"/>
            <a:ext cx="2448272" cy="32403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Рисунок 7" descr="C:\Users\в-лазер\Downloads\IMG-20220211-WA0204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67944" y="3559587"/>
            <a:ext cx="2304256" cy="28478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25809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73B97BD3-1119-434D-ADD6-35E116D023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89942" y="0"/>
            <a:ext cx="9259888" cy="6943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5D5B5FB-A45A-4E7D-9209-5EB53A8543B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7793" y="1700808"/>
            <a:ext cx="8154322" cy="3933824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5FDBE46D-86D3-43AD-8CE9-12BC3DC25C03}"/>
              </a:ext>
            </a:extLst>
          </p:cNvPr>
          <p:cNvSpPr txBox="1">
            <a:spLocks/>
          </p:cNvSpPr>
          <p:nvPr/>
        </p:nvSpPr>
        <p:spPr>
          <a:xfrm>
            <a:off x="653802" y="692696"/>
            <a:ext cx="7772400" cy="7200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rgbClr val="7030A0"/>
                </a:solidFill>
                <a:latin typeface="Comic Sans MS" pitchFamily="66" charset="0"/>
              </a:rPr>
              <a:t>Фотовыставка</a:t>
            </a:r>
          </a:p>
          <a:p>
            <a:r>
              <a:rPr lang="ru-RU" sz="2800" b="1" dirty="0">
                <a:solidFill>
                  <a:srgbClr val="7030A0"/>
                </a:solidFill>
                <a:latin typeface="Comic Sans MS" pitchFamily="66" charset="0"/>
              </a:rPr>
              <a:t>«Профессия моего папы, о которой хочется рассказать»</a:t>
            </a:r>
          </a:p>
        </p:txBody>
      </p:sp>
    </p:spTree>
    <p:extLst>
      <p:ext uri="{BB962C8B-B14F-4D97-AF65-F5344CB8AC3E}">
        <p14:creationId xmlns:p14="http://schemas.microsoft.com/office/powerpoint/2010/main" val="1863046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Работа 2021-2022\На сайт 06\презентация профессии\screen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3795" y="0"/>
            <a:ext cx="9257795" cy="6943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8758" y="133393"/>
            <a:ext cx="6192688" cy="965969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7030A0"/>
                </a:solidFill>
                <a:latin typeface="Comic Sans MS" pitchFamily="66" charset="0"/>
              </a:rPr>
              <a:t>«Мир профессий»</a:t>
            </a:r>
          </a:p>
        </p:txBody>
      </p:sp>
      <p:pic>
        <p:nvPicPr>
          <p:cNvPr id="4098" name="Picture 2" descr="D:\Работа 2021-2022\На сайт 06\презентация профессии\IMG_20220419_161101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699792" y="950000"/>
            <a:ext cx="3578051" cy="24982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D:\Работа 2021-2022\На сайт 06\презентация профессии\IMG_20220419_17131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88817" y="3624716"/>
            <a:ext cx="3835861" cy="26732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D:\Работа 2021-2022\На сайт 06\презентация профессии\IMG_20220419_171328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3578914"/>
            <a:ext cx="3761245" cy="26973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977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76</TotalTime>
  <Words>42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Comic Sans MS</vt:lpstr>
      <vt:lpstr>Тема Office</vt:lpstr>
      <vt:lpstr>Творческий отчет «Вперед  к будущей профессии!»</vt:lpstr>
      <vt:lpstr>«Все работы хороши»</vt:lpstr>
      <vt:lpstr>Детско-взрослый проект «Парад профессий»</vt:lpstr>
      <vt:lpstr>Презентация PowerPoint</vt:lpstr>
      <vt:lpstr>«Мир профессий»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Вперед будущей профессии!</dc:title>
  <dc:creator>в-лазер</dc:creator>
  <cp:lastModifiedBy>Пользователь</cp:lastModifiedBy>
  <cp:revision>8</cp:revision>
  <dcterms:created xsi:type="dcterms:W3CDTF">2022-04-19T12:49:35Z</dcterms:created>
  <dcterms:modified xsi:type="dcterms:W3CDTF">2022-04-20T00:43:38Z</dcterms:modified>
</cp:coreProperties>
</file>